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cs-CZ" sz="1800" spc="-1" strike="noStrike">
                <a:latin typeface="Arial"/>
              </a:rPr>
              <a:t>Klikněte pro úpravu formátu textu nadpisu</a:t>
            </a:r>
            <a:endParaRPr b="0" lang="cs-CZ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latin typeface="Arial"/>
              </a:rPr>
              <a:t>Klikněte pro úpravu formátu textu osnovy</a:t>
            </a:r>
            <a:endParaRPr b="0" lang="cs-C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latin typeface="Arial"/>
              </a:rPr>
              <a:t>Druhá úroveň</a:t>
            </a:r>
            <a:endParaRPr b="0" lang="cs-C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latin typeface="Arial"/>
              </a:rPr>
              <a:t>Třetí úroveň</a:t>
            </a:r>
            <a:endParaRPr b="0" lang="cs-C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latin typeface="Arial"/>
              </a:rPr>
              <a:t>Čtvrtá úroveň osnovy</a:t>
            </a:r>
            <a:endParaRPr b="0" lang="cs-C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Pátá úroveň osnovy</a:t>
            </a:r>
            <a:endParaRPr b="0" lang="cs-C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Šestá úroveň</a:t>
            </a:r>
            <a:endParaRPr b="0" lang="cs-C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Sedmá úroveň</a:t>
            </a:r>
            <a:endParaRPr b="0" lang="cs-C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cs-CZ" sz="4400" spc="-1" strike="noStrike">
                <a:latin typeface="Arial"/>
              </a:rPr>
              <a:t>Klikněte pro úpravu formátu textu nadpisu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latin typeface="Arial"/>
              </a:rPr>
              <a:t>Klikněte pro úpravu formátu textu osnovy</a:t>
            </a:r>
            <a:endParaRPr b="0" lang="cs-C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latin typeface="Arial"/>
              </a:rPr>
              <a:t>Druhá úroveň</a:t>
            </a:r>
            <a:endParaRPr b="0" lang="cs-C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latin typeface="Arial"/>
              </a:rPr>
              <a:t>Třetí úroveň</a:t>
            </a:r>
            <a:endParaRPr b="0" lang="cs-C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latin typeface="Arial"/>
              </a:rPr>
              <a:t>Čtvrtá úroveň osnovy</a:t>
            </a:r>
            <a:endParaRPr b="0" lang="cs-C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Pátá úroveň osnovy</a:t>
            </a:r>
            <a:endParaRPr b="0" lang="cs-C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Šestá úroveň</a:t>
            </a:r>
            <a:endParaRPr b="0" lang="cs-C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Sedmá úroveň</a:t>
            </a:r>
            <a:endParaRPr b="0" lang="cs-C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cs-CZ" sz="4400" spc="-1" strike="noStrike">
                <a:latin typeface="Arial"/>
              </a:rPr>
              <a:t>Klikněte pro úpravu formátu textu nadpisu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latin typeface="Arial"/>
              </a:rPr>
              <a:t>Klikněte pro úpravu formátu textu osnovy</a:t>
            </a:r>
            <a:endParaRPr b="0" lang="cs-C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latin typeface="Arial"/>
              </a:rPr>
              <a:t>Druhá úroveň</a:t>
            </a:r>
            <a:endParaRPr b="0" lang="cs-C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latin typeface="Arial"/>
              </a:rPr>
              <a:t>Třetí úroveň</a:t>
            </a:r>
            <a:endParaRPr b="0" lang="cs-C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latin typeface="Arial"/>
              </a:rPr>
              <a:t>Čtvrtá úroveň osnovy</a:t>
            </a:r>
            <a:endParaRPr b="0" lang="cs-C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Pátá úroveň osnovy</a:t>
            </a:r>
            <a:endParaRPr b="0" lang="cs-C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Šestá úroveň</a:t>
            </a:r>
            <a:endParaRPr b="0" lang="cs-C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Sedmá úroveň</a:t>
            </a:r>
            <a:endParaRPr b="0" lang="cs-C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360" y="3528000"/>
            <a:ext cx="9070200" cy="82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ffffff"/>
                </a:solidFill>
                <a:latin typeface="Ubuntu"/>
                <a:ea typeface="DejaVu Sans"/>
              </a:rPr>
              <a:t>1-2 Práce s cykly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728000" y="1080000"/>
            <a:ext cx="611856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cs-CZ" sz="6000" spc="-1" strike="noStrike">
                <a:solidFill>
                  <a:srgbClr val="000000"/>
                </a:solidFill>
                <a:latin typeface="Arial"/>
                <a:ea typeface="DejaVu Sans"/>
              </a:rPr>
              <a:t>PRIM – Micro:bit</a:t>
            </a:r>
            <a:endParaRPr b="0" lang="cs-CZ" sz="6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72000"/>
            <a:ext cx="9070200" cy="86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ffffff"/>
                </a:solidFill>
                <a:latin typeface="Ubuntu"/>
                <a:ea typeface="DejaVu Sans"/>
              </a:rPr>
              <a:t>Program se smyčkou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1769040"/>
            <a:ext cx="907020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008000"/>
                </a:solidFill>
                <a:latin typeface="Courier New"/>
                <a:ea typeface="DejaVu Sans"/>
              </a:rPr>
              <a:t>from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0000ff"/>
                </a:solidFill>
                <a:latin typeface="Courier New"/>
                <a:ea typeface="DejaVu Sans"/>
              </a:rPr>
              <a:t>microbit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008000"/>
                </a:solidFill>
                <a:latin typeface="Courier New"/>
                <a:ea typeface="DejaVu Sans"/>
              </a:rPr>
              <a:t>import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*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008000"/>
                </a:solidFill>
                <a:latin typeface="Courier New"/>
                <a:ea typeface="DejaVu Sans"/>
              </a:rPr>
              <a:t>while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008000"/>
                </a:solidFill>
                <a:latin typeface="Courier New"/>
                <a:ea typeface="DejaVu Sans"/>
              </a:rPr>
              <a:t>True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: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scroll(</a:t>
            </a:r>
            <a:r>
              <a:rPr b="0" lang="cs-CZ" sz="3200" spc="-1" strike="noStrike">
                <a:solidFill>
                  <a:srgbClr val="ba2121"/>
                </a:solidFill>
                <a:latin typeface="Courier New"/>
                <a:ea typeface="DejaVu Sans"/>
              </a:rPr>
              <a:t>"Ahoj svete"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sleep(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1000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cs-CZ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72000"/>
            <a:ext cx="9070200" cy="86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Arial"/>
                <a:ea typeface="DejaVu Sans"/>
              </a:rPr>
              <a:t>Výpis čísel od 1 do 10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4000" y="1769040"/>
            <a:ext cx="907020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endParaRPr b="0" lang="cs-CZ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cs-CZ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cs-CZ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Pozor – cyklus se provádí od 1 do 10. </a:t>
            </a:r>
            <a:endParaRPr b="0" lang="cs-CZ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cs-CZ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Ukázky použití range:</a:t>
            </a:r>
            <a:endParaRPr b="0" lang="cs-CZ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range(3, 1) – </a:t>
            </a:r>
            <a:r>
              <a:rPr b="0" lang="cs-CZ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cyklus se neprovede (3 je větší než 1)</a:t>
            </a:r>
            <a:endParaRPr b="0" lang="cs-CZ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range(1, 4, 2) – </a:t>
            </a:r>
            <a:r>
              <a:rPr b="0" lang="cs-CZ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cyklus se provede pro 1 a 3, iterace je po dvou</a:t>
            </a:r>
            <a:endParaRPr b="0" lang="cs-CZ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range(3, 1, -1) – </a:t>
            </a:r>
            <a:r>
              <a:rPr b="0" lang="cs-CZ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cyklus se provede pro 3 a 2</a:t>
            </a:r>
            <a:endParaRPr b="0" lang="cs-CZ" sz="2200" spc="-1" strike="noStrike">
              <a:latin typeface="Arial"/>
            </a:endParaRPr>
          </a:p>
        </p:txBody>
      </p:sp>
      <p:sp>
        <p:nvSpPr>
          <p:cNvPr id="120" name="TextShape 3"/>
          <p:cNvSpPr txBox="1"/>
          <p:nvPr/>
        </p:nvSpPr>
        <p:spPr>
          <a:xfrm>
            <a:off x="504000" y="1296000"/>
            <a:ext cx="7992000" cy="147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8000"/>
                </a:solidFill>
                <a:latin typeface="Courier New"/>
                <a:ea typeface="DejaVu Sans"/>
              </a:rPr>
              <a:t>from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0000ff"/>
                </a:solidFill>
                <a:latin typeface="Courier New"/>
                <a:ea typeface="DejaVu Sans"/>
              </a:rPr>
              <a:t>microbit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008000"/>
                </a:solidFill>
                <a:latin typeface="Courier New"/>
                <a:ea typeface="DejaVu Sans"/>
              </a:rPr>
              <a:t>import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*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8000"/>
                </a:solidFill>
                <a:latin typeface="Courier New"/>
                <a:ea typeface="DejaVu Sans"/>
              </a:rPr>
              <a:t>for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i </a:t>
            </a:r>
            <a:r>
              <a:rPr b="0" lang="cs-CZ" sz="3200" spc="-1" strike="noStrike">
                <a:solidFill>
                  <a:srgbClr val="aa22ff"/>
                </a:solidFill>
                <a:latin typeface="Courier New"/>
                <a:ea typeface="DejaVu Sans"/>
              </a:rPr>
              <a:t>in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008000"/>
                </a:solidFill>
                <a:latin typeface="Courier New"/>
                <a:ea typeface="DejaVu Sans"/>
              </a:rPr>
              <a:t>range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1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11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):</a:t>
            </a:r>
            <a:endParaRPr b="0" lang="cs-CZ" sz="3200" spc="-1" strike="noStrike">
              <a:latin typeface="Arial"/>
            </a:endParaRPr>
          </a:p>
          <a:p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scroll(i)</a:t>
            </a:r>
            <a:endParaRPr b="0" lang="cs-CZ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72000"/>
            <a:ext cx="9070200" cy="86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Arial"/>
                <a:ea typeface="DejaVu Sans"/>
              </a:rPr>
              <a:t>Výpis čísel od 1 do 10</a:t>
            </a:r>
            <a:r>
              <a:rPr b="0" lang="cs-CZ" sz="4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04000" y="1769040"/>
            <a:ext cx="907020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  <a:ea typeface="DejaVu Sans"/>
              </a:rPr>
              <a:t>Alternativní řešení, při použití cyklu while:</a:t>
            </a:r>
            <a:br/>
            <a:r>
              <a:rPr b="0" lang="cs-CZ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cs-CZ" sz="3200" spc="-1" strike="noStrike">
              <a:latin typeface="Arial"/>
            </a:endParaRPr>
          </a:p>
        </p:txBody>
      </p:sp>
      <p:sp>
        <p:nvSpPr>
          <p:cNvPr id="123" name="TextShape 3"/>
          <p:cNvSpPr txBox="1"/>
          <p:nvPr/>
        </p:nvSpPr>
        <p:spPr>
          <a:xfrm>
            <a:off x="1008000" y="2935440"/>
            <a:ext cx="7128000" cy="239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8000"/>
                </a:solidFill>
                <a:latin typeface="Courier New"/>
                <a:ea typeface="DejaVu Sans"/>
              </a:rPr>
              <a:t>from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0000ff"/>
                </a:solidFill>
                <a:latin typeface="Courier New"/>
                <a:ea typeface="DejaVu Sans"/>
              </a:rPr>
              <a:t>microbit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008000"/>
                </a:solidFill>
                <a:latin typeface="Courier New"/>
                <a:ea typeface="DejaVu Sans"/>
              </a:rPr>
              <a:t>import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*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i 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=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1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8000"/>
                </a:solidFill>
                <a:latin typeface="Courier New"/>
                <a:ea typeface="DejaVu Sans"/>
              </a:rPr>
              <a:t>while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(i 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&lt;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11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):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scroll(i)</a:t>
            </a:r>
            <a:endParaRPr b="0" lang="cs-CZ" sz="3200" spc="-1" strike="noStrike">
              <a:latin typeface="Arial"/>
            </a:endParaRPr>
          </a:p>
          <a:p>
            <a:r>
              <a:rPr b="1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i 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=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i 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+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1</a:t>
            </a:r>
            <a:endParaRPr b="0" lang="cs-CZ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72000"/>
            <a:ext cx="9070200" cy="86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Arial"/>
                <a:ea typeface="DejaVu Sans"/>
              </a:rPr>
              <a:t>Další funkce pro display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04000" y="1769040"/>
            <a:ext cx="907020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8000"/>
                </a:solidFill>
                <a:latin typeface="Courier New"/>
                <a:ea typeface="DejaVu Sans"/>
              </a:rPr>
              <a:t>from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0000ff"/>
                </a:solidFill>
                <a:latin typeface="Courier New"/>
                <a:ea typeface="DejaVu Sans"/>
              </a:rPr>
              <a:t>microbit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008000"/>
                </a:solidFill>
                <a:latin typeface="Courier New"/>
                <a:ea typeface="DejaVu Sans"/>
              </a:rPr>
              <a:t>import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*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show(</a:t>
            </a:r>
            <a:r>
              <a:rPr b="0" lang="cs-CZ" sz="3200" spc="-1" strike="noStrike">
                <a:solidFill>
                  <a:srgbClr val="ba2121"/>
                </a:solidFill>
                <a:latin typeface="Courier New"/>
                <a:ea typeface="DejaVu Sans"/>
              </a:rPr>
              <a:t>"X"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sleep(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1000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clear()</a:t>
            </a:r>
            <a:endParaRPr b="0" lang="cs-CZ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2018-10-08T09:38:12Z</dcterms:created>
  <dc:creator/>
  <dc:description/>
  <dc:language>cs-CZ</dc:language>
  <cp:lastModifiedBy/>
  <dcterms:modified xsi:type="dcterms:W3CDTF">2020-03-23T14:13:58Z</dcterms:modified>
  <cp:revision>8</cp:revision>
  <dc:subject/>
  <dc:title>Lush Green</dc:title>
</cp:coreProperties>
</file>