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3.png" ContentType="image/png"/>
  <Override PartName="/ppt/media/image1.png" ContentType="image/png"/>
  <Override PartName="/ppt/media/image2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200" cy="86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200" cy="86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200" cy="86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200" cy="86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200" cy="86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200" cy="86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200" cy="86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72000"/>
            <a:ext cx="9070200" cy="3999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200" cy="86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200" cy="86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200" cy="86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200" cy="86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200" cy="86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200" cy="86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200" cy="86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200" cy="86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200" cy="86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200" cy="86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200" cy="86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200" cy="86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72000"/>
            <a:ext cx="9070200" cy="3999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200" cy="86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200" cy="86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200" cy="86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200" cy="86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200" cy="86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200" cy="86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200" cy="86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200" cy="86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72000"/>
            <a:ext cx="9070200" cy="3999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200" cy="86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200" cy="86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200" cy="86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200" cy="8625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cs-CZ" sz="1800" spc="-1" strike="noStrike">
                <a:latin typeface="Arial"/>
              </a:rPr>
              <a:t>Klikněte pro úpravu formátu textu nadpisu</a:t>
            </a:r>
            <a:endParaRPr b="0" lang="cs-CZ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3200" spc="-1" strike="noStrike">
                <a:latin typeface="Arial"/>
              </a:rPr>
              <a:t>Klikněte pro úpravu formátu textu osnovy</a:t>
            </a:r>
            <a:endParaRPr b="0" lang="cs-CZ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800" spc="-1" strike="noStrike">
                <a:latin typeface="Arial"/>
              </a:rPr>
              <a:t>Druhá úroveň</a:t>
            </a:r>
            <a:endParaRPr b="0" lang="cs-CZ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400" spc="-1" strike="noStrike">
                <a:latin typeface="Arial"/>
              </a:rPr>
              <a:t>Třetí úroveň</a:t>
            </a:r>
            <a:endParaRPr b="0" lang="cs-CZ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000" spc="-1" strike="noStrike">
                <a:latin typeface="Arial"/>
              </a:rPr>
              <a:t>Čtvrtá úroveň osnovy</a:t>
            </a:r>
            <a:endParaRPr b="0" lang="cs-CZ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Pátá úroveň osnovy</a:t>
            </a:r>
            <a:endParaRPr b="0" lang="cs-CZ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Šestá úroveň</a:t>
            </a:r>
            <a:endParaRPr b="0" lang="cs-CZ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Sedmá úroveň</a:t>
            </a:r>
            <a:endParaRPr b="0" lang="cs-CZ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cs-CZ" sz="4400" spc="-1" strike="noStrike">
                <a:latin typeface="Arial"/>
              </a:rPr>
              <a:t>Klikněte pro úpravu formátu textu nadpisu</a:t>
            </a:r>
            <a:endParaRPr b="0" lang="cs-CZ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3200" spc="-1" strike="noStrike">
                <a:latin typeface="Arial"/>
              </a:rPr>
              <a:t>Klikněte pro úpravu formátu textu osnovy</a:t>
            </a:r>
            <a:endParaRPr b="0" lang="cs-CZ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800" spc="-1" strike="noStrike">
                <a:latin typeface="Arial"/>
              </a:rPr>
              <a:t>Druhá úroveň</a:t>
            </a:r>
            <a:endParaRPr b="0" lang="cs-CZ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400" spc="-1" strike="noStrike">
                <a:latin typeface="Arial"/>
              </a:rPr>
              <a:t>Třetí úroveň</a:t>
            </a:r>
            <a:endParaRPr b="0" lang="cs-CZ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000" spc="-1" strike="noStrike">
                <a:latin typeface="Arial"/>
              </a:rPr>
              <a:t>Čtvrtá úroveň osnovy</a:t>
            </a:r>
            <a:endParaRPr b="0" lang="cs-CZ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Pátá úroveň osnovy</a:t>
            </a:r>
            <a:endParaRPr b="0" lang="cs-CZ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Šestá úroveň</a:t>
            </a:r>
            <a:endParaRPr b="0" lang="cs-CZ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Sedmá úroveň</a:t>
            </a:r>
            <a:endParaRPr b="0" lang="cs-CZ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200" cy="8625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cs-CZ" sz="1800" spc="-1" strike="noStrike">
                <a:latin typeface="Arial"/>
              </a:rPr>
              <a:t>Klikněte pro úpravu formátu textu nadpisu</a:t>
            </a:r>
            <a:endParaRPr b="0" lang="cs-CZ" sz="18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3200" spc="-1" strike="noStrike">
                <a:latin typeface="Arial"/>
              </a:rPr>
              <a:t>Klikněte pro úpravu formátu textu osnovy</a:t>
            </a:r>
            <a:endParaRPr b="0" lang="cs-CZ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800" spc="-1" strike="noStrike">
                <a:latin typeface="Arial"/>
              </a:rPr>
              <a:t>Druhá úroveň</a:t>
            </a:r>
            <a:endParaRPr b="0" lang="cs-CZ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400" spc="-1" strike="noStrike">
                <a:latin typeface="Arial"/>
              </a:rPr>
              <a:t>Třetí úroveň</a:t>
            </a:r>
            <a:endParaRPr b="0" lang="cs-CZ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000" spc="-1" strike="noStrike">
                <a:latin typeface="Arial"/>
              </a:rPr>
              <a:t>Čtvrtá úroveň osnovy</a:t>
            </a:r>
            <a:endParaRPr b="0" lang="cs-CZ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Pátá úroveň osnovy</a:t>
            </a:r>
            <a:endParaRPr b="0" lang="cs-CZ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Šestá úroveň</a:t>
            </a:r>
            <a:endParaRPr b="0" lang="cs-CZ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Sedmá úroveň</a:t>
            </a:r>
            <a:endParaRPr b="0" lang="cs-CZ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www.prf.jcu.cz/generator-led-matrix/index.htm" TargetMode="External"/><Relationship Id="rId2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4360" y="3528000"/>
            <a:ext cx="9070200" cy="82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cs-CZ" sz="4400" spc="-1" strike="noStrike">
                <a:solidFill>
                  <a:srgbClr val="ffffff"/>
                </a:solidFill>
                <a:latin typeface="Ubuntu"/>
                <a:ea typeface="DejaVu Sans"/>
              </a:rPr>
              <a:t>1-3 Obrazky</a:t>
            </a:r>
            <a:endParaRPr b="0" lang="cs-CZ" sz="44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1728000" y="1080000"/>
            <a:ext cx="6118560" cy="94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cs-CZ" sz="6000" spc="-1" strike="noStrike">
                <a:solidFill>
                  <a:srgbClr val="000000"/>
                </a:solidFill>
                <a:latin typeface="Arial"/>
                <a:ea typeface="DejaVu Sans"/>
              </a:rPr>
              <a:t>PRIM – Micro:bit</a:t>
            </a:r>
            <a:endParaRPr b="0" lang="cs-CZ" sz="6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4000" y="72000"/>
            <a:ext cx="9070200" cy="86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cs-CZ" sz="4400" spc="-1" strike="noStrike">
                <a:solidFill>
                  <a:srgbClr val="000000"/>
                </a:solidFill>
                <a:latin typeface="Arial"/>
                <a:ea typeface="DejaVu Sans"/>
              </a:rPr>
              <a:t>Ukázka připravených obrázků</a:t>
            </a:r>
            <a:endParaRPr b="0" lang="cs-CZ" sz="44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504000" y="1769040"/>
            <a:ext cx="907020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cs-CZ" sz="3200" spc="-1" strike="noStrike">
                <a:solidFill>
                  <a:srgbClr val="008000"/>
                </a:solidFill>
                <a:latin typeface="Courier New"/>
                <a:ea typeface="DejaVu Sans"/>
              </a:rPr>
              <a:t>from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cs-CZ" sz="3200" spc="-1" strike="noStrike">
                <a:solidFill>
                  <a:srgbClr val="0000ff"/>
                </a:solidFill>
                <a:latin typeface="Courier New"/>
                <a:ea typeface="DejaVu Sans"/>
              </a:rPr>
              <a:t>microbit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cs-CZ" sz="3200" spc="-1" strike="noStrike">
                <a:solidFill>
                  <a:srgbClr val="008000"/>
                </a:solidFill>
                <a:latin typeface="Courier New"/>
                <a:ea typeface="DejaVu Sans"/>
              </a:rPr>
              <a:t>import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cs-CZ" sz="3200" spc="-1" strike="noStrike">
                <a:solidFill>
                  <a:srgbClr val="666666"/>
                </a:solidFill>
                <a:latin typeface="Courier New"/>
                <a:ea typeface="DejaVu Sans"/>
              </a:rPr>
              <a:t>*</a:t>
            </a:r>
            <a:endParaRPr b="0" lang="cs-CZ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display</a:t>
            </a:r>
            <a:r>
              <a:rPr b="0" lang="cs-CZ" sz="3200" spc="-1" strike="noStrike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show(Image</a:t>
            </a:r>
            <a:r>
              <a:rPr b="0" lang="cs-CZ" sz="3200" spc="-1" strike="noStrike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SAD)</a:t>
            </a:r>
            <a:endParaRPr b="0" lang="cs-CZ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sleep(</a:t>
            </a:r>
            <a:r>
              <a:rPr b="0" lang="cs-CZ" sz="3200" spc="-1" strike="noStrike">
                <a:solidFill>
                  <a:srgbClr val="666666"/>
                </a:solidFill>
                <a:latin typeface="Courier New"/>
                <a:ea typeface="DejaVu Sans"/>
              </a:rPr>
              <a:t>1000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b="0" lang="cs-CZ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display</a:t>
            </a:r>
            <a:r>
              <a:rPr b="0" lang="cs-CZ" sz="3200" spc="-1" strike="noStrike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show(Image</a:t>
            </a:r>
            <a:r>
              <a:rPr b="0" lang="cs-CZ" sz="3200" spc="-1" strike="noStrike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SMILE)</a:t>
            </a:r>
            <a:endParaRPr b="0" lang="cs-CZ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sleep(</a:t>
            </a:r>
            <a:r>
              <a:rPr b="0" lang="cs-CZ" sz="3200" spc="-1" strike="noStrike">
                <a:solidFill>
                  <a:srgbClr val="666666"/>
                </a:solidFill>
                <a:latin typeface="Courier New"/>
                <a:ea typeface="DejaVu Sans"/>
              </a:rPr>
              <a:t>1000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b="0" lang="cs-CZ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display</a:t>
            </a:r>
            <a:r>
              <a:rPr b="0" lang="cs-CZ" sz="3200" spc="-1" strike="noStrike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show(Image</a:t>
            </a:r>
            <a:r>
              <a:rPr b="0" lang="cs-CZ" sz="3200" spc="-1" strike="noStrike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HAPPY)</a:t>
            </a:r>
            <a:endParaRPr b="0" lang="cs-CZ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sleep(</a:t>
            </a:r>
            <a:r>
              <a:rPr b="0" lang="cs-CZ" sz="3200" spc="-1" strike="noStrike">
                <a:solidFill>
                  <a:srgbClr val="666666"/>
                </a:solidFill>
                <a:latin typeface="Courier New"/>
                <a:ea typeface="DejaVu Sans"/>
              </a:rPr>
              <a:t>1000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b="0" lang="cs-CZ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display</a:t>
            </a:r>
            <a:r>
              <a:rPr b="0" lang="cs-CZ" sz="3200" spc="-1" strike="noStrike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clear()</a:t>
            </a:r>
            <a:endParaRPr b="0" lang="cs-CZ" sz="3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04000" y="72000"/>
            <a:ext cx="9070200" cy="86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cs-CZ" sz="4400" spc="-1" strike="noStrike">
                <a:solidFill>
                  <a:srgbClr val="000000"/>
                </a:solidFill>
                <a:latin typeface="Arial"/>
                <a:ea typeface="DejaVu Sans"/>
              </a:rPr>
              <a:t>Srdeční tep</a:t>
            </a:r>
            <a:endParaRPr b="0" lang="cs-CZ" sz="44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504000" y="1769040"/>
            <a:ext cx="907020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cs-CZ" sz="3200" spc="-1" strike="noStrike">
                <a:solidFill>
                  <a:srgbClr val="008000"/>
                </a:solidFill>
                <a:latin typeface="Courier New"/>
                <a:ea typeface="DejaVu Sans"/>
              </a:rPr>
              <a:t>from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cs-CZ" sz="3200" spc="-1" strike="noStrike">
                <a:solidFill>
                  <a:srgbClr val="0000ff"/>
                </a:solidFill>
                <a:latin typeface="Courier New"/>
                <a:ea typeface="DejaVu Sans"/>
              </a:rPr>
              <a:t>microbit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cs-CZ" sz="3200" spc="-1" strike="noStrike">
                <a:solidFill>
                  <a:srgbClr val="008000"/>
                </a:solidFill>
                <a:latin typeface="Courier New"/>
                <a:ea typeface="DejaVu Sans"/>
              </a:rPr>
              <a:t>import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cs-CZ" sz="3200" spc="-1" strike="noStrike">
                <a:solidFill>
                  <a:srgbClr val="666666"/>
                </a:solidFill>
                <a:latin typeface="Courier New"/>
                <a:ea typeface="DejaVu Sans"/>
              </a:rPr>
              <a:t>*</a:t>
            </a:r>
            <a:endParaRPr b="0" lang="cs-CZ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3200" spc="-1" strike="noStrike">
                <a:solidFill>
                  <a:srgbClr val="008000"/>
                </a:solidFill>
                <a:latin typeface="Courier New"/>
                <a:ea typeface="DejaVu Sans"/>
              </a:rPr>
              <a:t>for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i </a:t>
            </a:r>
            <a:r>
              <a:rPr b="0" lang="cs-CZ" sz="3200" spc="-1" strike="noStrike">
                <a:solidFill>
                  <a:srgbClr val="aa22ff"/>
                </a:solidFill>
                <a:latin typeface="Courier New"/>
                <a:ea typeface="DejaVu Sans"/>
              </a:rPr>
              <a:t>in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cs-CZ" sz="3200" spc="-1" strike="noStrike">
                <a:solidFill>
                  <a:srgbClr val="008000"/>
                </a:solidFill>
                <a:latin typeface="Courier New"/>
                <a:ea typeface="DejaVu Sans"/>
              </a:rPr>
              <a:t>range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b="0" lang="cs-CZ" sz="3200" spc="-1" strike="noStrike">
                <a:solidFill>
                  <a:srgbClr val="666666"/>
                </a:solidFill>
                <a:latin typeface="Courier New"/>
                <a:ea typeface="DejaVu Sans"/>
              </a:rPr>
              <a:t>1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r>
              <a:rPr b="0" lang="cs-CZ" sz="3200" spc="-1" strike="noStrike">
                <a:solidFill>
                  <a:srgbClr val="666666"/>
                </a:solidFill>
                <a:latin typeface="Courier New"/>
                <a:ea typeface="DejaVu Sans"/>
              </a:rPr>
              <a:t>100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):</a:t>
            </a:r>
            <a:endParaRPr b="0" lang="cs-CZ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display</a:t>
            </a:r>
            <a:r>
              <a:rPr b="0" lang="cs-CZ" sz="3200" spc="-1" strike="noStrike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show(Image</a:t>
            </a:r>
            <a:r>
              <a:rPr b="0" lang="cs-CZ" sz="3200" spc="-1" strike="noStrike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HEART)</a:t>
            </a:r>
            <a:endParaRPr b="0" lang="cs-CZ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sleep(</a:t>
            </a:r>
            <a:r>
              <a:rPr b="0" lang="cs-CZ" sz="3200" spc="-1" strike="noStrike">
                <a:solidFill>
                  <a:srgbClr val="666666"/>
                </a:solidFill>
                <a:latin typeface="Courier New"/>
                <a:ea typeface="DejaVu Sans"/>
              </a:rPr>
              <a:t>400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b="0" lang="cs-CZ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display</a:t>
            </a:r>
            <a:r>
              <a:rPr b="0" lang="cs-CZ" sz="3200" spc="-1" strike="noStrike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show(Image</a:t>
            </a:r>
            <a:r>
              <a:rPr b="0" lang="cs-CZ" sz="3200" spc="-1" strike="noStrike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HEART_SMALL)</a:t>
            </a:r>
            <a:endParaRPr b="0" lang="cs-CZ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sleep(</a:t>
            </a:r>
            <a:r>
              <a:rPr b="0" lang="cs-CZ" sz="3200" spc="-1" strike="noStrike">
                <a:solidFill>
                  <a:srgbClr val="666666"/>
                </a:solidFill>
                <a:latin typeface="Courier New"/>
                <a:ea typeface="DejaVu Sans"/>
              </a:rPr>
              <a:t>400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b="0" lang="cs-CZ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display</a:t>
            </a:r>
            <a:r>
              <a:rPr b="0" lang="cs-CZ" sz="3200" spc="-1" strike="noStrike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clear()</a:t>
            </a:r>
            <a:endParaRPr b="0" lang="cs-CZ" sz="3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4000" y="72000"/>
            <a:ext cx="9070200" cy="86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cs-CZ" sz="4400" spc="-1" strike="noStrike">
                <a:solidFill>
                  <a:srgbClr val="000000"/>
                </a:solidFill>
                <a:latin typeface="Arial"/>
                <a:ea typeface="DejaVu Sans"/>
              </a:rPr>
              <a:t>Vlastní grafika</a:t>
            </a:r>
            <a:endParaRPr b="0" lang="cs-CZ" sz="44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504000" y="1769040"/>
            <a:ext cx="907020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cs-CZ" sz="3200" spc="-1" strike="noStrike">
                <a:solidFill>
                  <a:srgbClr val="008000"/>
                </a:solidFill>
                <a:latin typeface="Courier New"/>
                <a:ea typeface="DejaVu Sans"/>
              </a:rPr>
              <a:t>from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cs-CZ" sz="3200" spc="-1" strike="noStrike">
                <a:solidFill>
                  <a:srgbClr val="0000ff"/>
                </a:solidFill>
                <a:latin typeface="Courier New"/>
                <a:ea typeface="DejaVu Sans"/>
              </a:rPr>
              <a:t>microbit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cs-CZ" sz="3200" spc="-1" strike="noStrike">
                <a:solidFill>
                  <a:srgbClr val="008000"/>
                </a:solidFill>
                <a:latin typeface="Courier New"/>
                <a:ea typeface="DejaVu Sans"/>
              </a:rPr>
              <a:t>import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cs-CZ" sz="3200" spc="-1" strike="noStrike">
                <a:solidFill>
                  <a:srgbClr val="666666"/>
                </a:solidFill>
                <a:latin typeface="Courier New"/>
                <a:ea typeface="DejaVu Sans"/>
              </a:rPr>
              <a:t>*</a:t>
            </a:r>
            <a:endParaRPr b="0" lang="cs-CZ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raketa </a:t>
            </a:r>
            <a:r>
              <a:rPr b="0" lang="cs-CZ" sz="3200" spc="-1" strike="noStrike">
                <a:solidFill>
                  <a:srgbClr val="666666"/>
                </a:solidFill>
                <a:latin typeface="Courier New"/>
                <a:ea typeface="DejaVu Sans"/>
              </a:rPr>
              <a:t>=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Image(</a:t>
            </a:r>
            <a:r>
              <a:rPr b="0" lang="cs-CZ" sz="3200" spc="-1" strike="noStrike">
                <a:solidFill>
                  <a:srgbClr val="ba2121"/>
                </a:solidFill>
                <a:latin typeface="Courier New"/>
                <a:ea typeface="DejaVu Sans"/>
              </a:rPr>
              <a:t>"00900:"</a:t>
            </a:r>
            <a:endParaRPr b="0" lang="cs-CZ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       </a:t>
            </a:r>
            <a:r>
              <a:rPr b="0" lang="cs-CZ" sz="3200" spc="-1" strike="noStrike">
                <a:solidFill>
                  <a:srgbClr val="ba2121"/>
                </a:solidFill>
                <a:latin typeface="Courier New"/>
                <a:ea typeface="DejaVu Sans"/>
              </a:rPr>
              <a:t>"05550:"</a:t>
            </a:r>
            <a:endParaRPr b="0" lang="cs-CZ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       </a:t>
            </a:r>
            <a:r>
              <a:rPr b="0" lang="cs-CZ" sz="3200" spc="-1" strike="noStrike">
                <a:solidFill>
                  <a:srgbClr val="ba2121"/>
                </a:solidFill>
                <a:latin typeface="Courier New"/>
                <a:ea typeface="DejaVu Sans"/>
              </a:rPr>
              <a:t>"05550:"</a:t>
            </a:r>
            <a:endParaRPr b="0" lang="cs-CZ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       </a:t>
            </a:r>
            <a:r>
              <a:rPr b="0" lang="cs-CZ" sz="3200" spc="-1" strike="noStrike">
                <a:solidFill>
                  <a:srgbClr val="ba2121"/>
                </a:solidFill>
                <a:latin typeface="Courier New"/>
                <a:ea typeface="DejaVu Sans"/>
              </a:rPr>
              <a:t>"09990:"</a:t>
            </a:r>
            <a:endParaRPr b="0" lang="cs-CZ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       </a:t>
            </a:r>
            <a:r>
              <a:rPr b="0" lang="cs-CZ" sz="3200" spc="-1" strike="noStrike">
                <a:solidFill>
                  <a:srgbClr val="ba2121"/>
                </a:solidFill>
                <a:latin typeface="Courier New"/>
                <a:ea typeface="DejaVu Sans"/>
              </a:rPr>
              <a:t>"90909:"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b="0" lang="cs-CZ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display</a:t>
            </a:r>
            <a:r>
              <a:rPr b="0" lang="cs-CZ" sz="3200" spc="-1" strike="noStrike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show(raketa)</a:t>
            </a:r>
            <a:endParaRPr b="0" lang="cs-CZ" sz="3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04000" y="72000"/>
            <a:ext cx="9070200" cy="86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cs-CZ" sz="4400" spc="-1" strike="noStrike">
                <a:solidFill>
                  <a:srgbClr val="000000"/>
                </a:solidFill>
                <a:latin typeface="Arial"/>
                <a:ea typeface="DejaVu Sans"/>
              </a:rPr>
              <a:t>Generátor obrázků</a:t>
            </a:r>
            <a:endParaRPr b="0" lang="cs-CZ" sz="44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504000" y="1769040"/>
            <a:ext cx="907020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endParaRPr b="0" lang="cs-CZ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cs-CZ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2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https://www.prf.jcu.cz/generator-led-matrix/index.htm</a:t>
            </a:r>
            <a:endParaRPr b="0" lang="cs-CZ" sz="2800" spc="-1" strike="noStrike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504000" y="72000"/>
            <a:ext cx="9070200" cy="86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4"/>
          <p:cNvSpPr/>
          <p:nvPr/>
        </p:nvSpPr>
        <p:spPr>
          <a:xfrm>
            <a:off x="504000" y="1769040"/>
            <a:ext cx="907020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endParaRPr b="0" lang="cs-CZ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cs-CZ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800" spc="-1" strike="noStrike">
                <a:latin typeface="Arial"/>
              </a:rPr>
              <a:t>Je nutné nastavit:</a:t>
            </a:r>
            <a:endParaRPr b="0" lang="cs-CZ" sz="2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400" spc="-1" strike="noStrike">
                <a:latin typeface="Arial"/>
              </a:rPr>
              <a:t>Matici 5x5 (Micro:bit display)</a:t>
            </a:r>
            <a:endParaRPr b="0" lang="cs-CZ" sz="24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400" spc="-1" strike="noStrike">
                <a:latin typeface="Arial"/>
              </a:rPr>
              <a:t>Programovací jazyk Python</a:t>
            </a:r>
            <a:endParaRPr b="0" lang="cs-CZ" sz="24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2018-10-08T09:38:12Z</dcterms:created>
  <dc:creator/>
  <dc:description/>
  <dc:language>cs-CZ</dc:language>
  <cp:lastModifiedBy/>
  <dcterms:modified xsi:type="dcterms:W3CDTF">2018-11-13T09:31:01Z</dcterms:modified>
  <cp:revision>9</cp:revision>
  <dc:subject/>
  <dc:title>Lush Green</dc:title>
</cp:coreProperties>
</file>