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1-4 Obrazky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Program raketa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Jedná se vlastně o postupné zobrazení obrázků po půl sekundě</a:t>
            </a:r>
            <a:endParaRPr b="0" lang="cs-CZ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Proměnná </a:t>
            </a:r>
            <a:r>
              <a:rPr b="0" lang="cs-CZ" sz="3200" spc="-1" strike="noStrike">
                <a:solidFill>
                  <a:srgbClr val="000000"/>
                </a:solidFill>
                <a:latin typeface="FreeMono"/>
                <a:ea typeface="DejaVu Sans"/>
              </a:rPr>
              <a:t>raketa</a:t>
            </a: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 je seznam (list) – uspořádaná n-tice, záleží na pořadí</a:t>
            </a:r>
            <a:endParaRPr b="0" lang="cs-CZ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Lze vypustit obrázek raketa6? Jak?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Trocha teorie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720" y="194400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Generování náhodných čísel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x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V x je celé náhodné číslo z intervalu </a:t>
            </a:r>
            <a:r>
              <a:rPr b="0" lang="cs-CZ" sz="2800" spc="-1" strike="noStrike">
                <a:solidFill>
                  <a:srgbClr val="666666"/>
                </a:solidFill>
                <a:latin typeface="Arial"/>
                <a:ea typeface="DejaVu Sans"/>
              </a:rPr>
              <a:t>&lt;0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cs-CZ" sz="2800" spc="-1" strike="noStrike">
                <a:solidFill>
                  <a:srgbClr val="666666"/>
                </a:solidFill>
                <a:latin typeface="Arial"/>
                <a:ea typeface="DejaVu Sans"/>
              </a:rPr>
              <a:t>4&gt;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Hvězdná obloha – náhodné rozsvěcení diod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x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y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intenzita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9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set_pixel(x, y, intenzita)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Hvězdná obloha – náhodné rozsvěcení a zhasínání diod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x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y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random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randint(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4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(display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get_pixel(x, y)):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set_pixel(x, y,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set_pixel(x, y,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9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2020-03-23T14:16:21Z</dcterms:modified>
  <cp:revision>13</cp:revision>
  <dc:subject/>
  <dc:title>Lush Green</dc:title>
</cp:coreProperties>
</file>