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2-1 Tlačítka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Trocha teorie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Micro:bit má tři tlačítka</a:t>
            </a:r>
            <a:endParaRPr b="0" lang="cs-CZ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Vepředu programovatelná tlačítka A a B</a:t>
            </a:r>
            <a:endParaRPr b="0" lang="cs-CZ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Zezadu neprogramovatelné RESET</a:t>
            </a:r>
            <a:endParaRPr b="0" lang="cs-CZ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 tlačítka A a B jsou v MicroPythonu připravené názvy button_a a button_b. 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stisku tlačítka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button_a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button_b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SAD)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Stisk obou tlačítek současně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(button_a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is_pressed())</a:t>
            </a:r>
            <a:r>
              <a:rPr b="0" lang="cs-CZ" sz="2000" spc="-1" strike="noStrike">
                <a:solidFill>
                  <a:srgbClr val="aa22ff"/>
                </a:solidFill>
                <a:latin typeface="Courier New"/>
                <a:ea typeface="DejaVu Sans"/>
              </a:rPr>
              <a:t>and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(button_b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is_pressed()):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HEART)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Stisk libovolného tlačítka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(button_a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is_pressed())</a:t>
            </a:r>
            <a:r>
              <a:rPr b="0" lang="cs-CZ" sz="2000" spc="-1" strike="noStrike">
                <a:solidFill>
                  <a:srgbClr val="aa22ff"/>
                </a:solidFill>
                <a:latin typeface="Courier New"/>
                <a:ea typeface="DejaVu Sans"/>
              </a:rPr>
              <a:t>or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(button_b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is_pressed()):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HEART)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0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Stisky tlačítek od minule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10000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show(button_a</a:t>
            </a:r>
            <a:r>
              <a:rPr b="0" lang="cs-CZ" sz="28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get_presses())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2020-03-23T14:06:54Z</dcterms:modified>
  <cp:revision>15</cp:revision>
  <dc:subject/>
  <dc:title>Lush Green</dc:title>
</cp:coreProperties>
</file>