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07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0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9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1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9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5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7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0B81-3B55-4D22-A506-EE95253CEC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7DBA-2E55-4406-BBD6-D52FB4DDB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증권사 리포트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젠포트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백테스팅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4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accent1"/>
                </a:solidFill>
              </a:rPr>
              <a:t>최근의 실적 발표 결과가 좋은 기업에 투자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76875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accent1"/>
                </a:solidFill>
              </a:rPr>
              <a:t>중형주</a:t>
            </a:r>
            <a:r>
              <a:rPr lang="ko-KR" altLang="en-US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dirty="0" smtClean="0">
                <a:solidFill>
                  <a:schemeClr val="accent1"/>
                </a:solidFill>
              </a:rPr>
              <a:t>valuation</a:t>
            </a:r>
            <a:r>
              <a:rPr lang="ko-KR" altLang="en-US" sz="3200" dirty="0" smtClean="0">
                <a:solidFill>
                  <a:schemeClr val="accent1"/>
                </a:solidFill>
              </a:rPr>
              <a:t>기반 </a:t>
            </a:r>
            <a:r>
              <a:rPr lang="ko-KR" altLang="en-US" sz="3200" dirty="0" err="1" smtClean="0">
                <a:solidFill>
                  <a:schemeClr val="accent1"/>
                </a:solidFill>
              </a:rPr>
              <a:t>퀀트</a:t>
            </a:r>
            <a:r>
              <a:rPr lang="ko-KR" altLang="en-US" sz="3200" dirty="0" smtClean="0">
                <a:solidFill>
                  <a:schemeClr val="accent1"/>
                </a:solidFill>
              </a:rPr>
              <a:t> 전략</a:t>
            </a:r>
            <a:r>
              <a:rPr lang="en-US" altLang="ko-KR" sz="3200" dirty="0" smtClean="0">
                <a:solidFill>
                  <a:schemeClr val="accent1"/>
                </a:solidFill>
              </a:rPr>
              <a:t>(per</a:t>
            </a:r>
            <a:r>
              <a:rPr lang="ko-KR" altLang="en-US" sz="3200" dirty="0" smtClean="0">
                <a:solidFill>
                  <a:schemeClr val="accent1"/>
                </a:solidFill>
              </a:rPr>
              <a:t>만 고려</a:t>
            </a:r>
            <a:r>
              <a:rPr lang="en-US" altLang="ko-KR" sz="3200" dirty="0" smtClean="0">
                <a:solidFill>
                  <a:schemeClr val="accent1"/>
                </a:solidFill>
              </a:rPr>
              <a:t>)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29600" cy="64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92896"/>
            <a:ext cx="9001000" cy="397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82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accent1"/>
                </a:solidFill>
              </a:rPr>
              <a:t>중형주</a:t>
            </a:r>
            <a:r>
              <a:rPr lang="ko-KR" altLang="en-US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dirty="0" smtClean="0">
                <a:solidFill>
                  <a:schemeClr val="accent1"/>
                </a:solidFill>
              </a:rPr>
              <a:t>valuation</a:t>
            </a:r>
            <a:r>
              <a:rPr lang="ko-KR" altLang="en-US" sz="3200" dirty="0" smtClean="0">
                <a:solidFill>
                  <a:schemeClr val="accent1"/>
                </a:solidFill>
              </a:rPr>
              <a:t>기반 </a:t>
            </a:r>
            <a:r>
              <a:rPr lang="ko-KR" altLang="en-US" sz="3200" dirty="0" err="1" smtClean="0">
                <a:solidFill>
                  <a:schemeClr val="accent1"/>
                </a:solidFill>
              </a:rPr>
              <a:t>퀀트</a:t>
            </a:r>
            <a:r>
              <a:rPr lang="ko-KR" altLang="en-US" sz="3200" dirty="0" smtClean="0">
                <a:solidFill>
                  <a:schemeClr val="accent1"/>
                </a:solidFill>
              </a:rPr>
              <a:t> 전략</a:t>
            </a:r>
            <a:r>
              <a:rPr lang="en-US" altLang="ko-KR" sz="3200" dirty="0" smtClean="0">
                <a:solidFill>
                  <a:schemeClr val="accent1"/>
                </a:solidFill>
              </a:rPr>
              <a:t>(per</a:t>
            </a:r>
            <a:r>
              <a:rPr lang="ko-KR" altLang="en-US" sz="3200" dirty="0" smtClean="0">
                <a:solidFill>
                  <a:schemeClr val="accent1"/>
                </a:solidFill>
              </a:rPr>
              <a:t>만 고려</a:t>
            </a:r>
            <a:r>
              <a:rPr lang="en-US" altLang="ko-KR" sz="3200" dirty="0" smtClean="0">
                <a:solidFill>
                  <a:schemeClr val="accent1"/>
                </a:solidFill>
              </a:rPr>
              <a:t>)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1" y="1772816"/>
            <a:ext cx="839755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07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accent1"/>
                </a:solidFill>
              </a:rPr>
              <a:t>중형주</a:t>
            </a:r>
            <a:r>
              <a:rPr lang="ko-KR" altLang="en-US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dirty="0" smtClean="0">
                <a:solidFill>
                  <a:schemeClr val="accent1"/>
                </a:solidFill>
              </a:rPr>
              <a:t>valuation</a:t>
            </a:r>
            <a:r>
              <a:rPr lang="ko-KR" altLang="en-US" sz="3200" dirty="0" smtClean="0">
                <a:solidFill>
                  <a:schemeClr val="accent1"/>
                </a:solidFill>
              </a:rPr>
              <a:t>기반 </a:t>
            </a:r>
            <a:r>
              <a:rPr lang="ko-KR" altLang="en-US" sz="3200" dirty="0" err="1" smtClean="0">
                <a:solidFill>
                  <a:schemeClr val="accent1"/>
                </a:solidFill>
              </a:rPr>
              <a:t>퀀트</a:t>
            </a:r>
            <a:r>
              <a:rPr lang="ko-KR" altLang="en-US" sz="3200" dirty="0" smtClean="0">
                <a:solidFill>
                  <a:schemeClr val="accent1"/>
                </a:solidFill>
              </a:rPr>
              <a:t> 전략</a:t>
            </a:r>
            <a:r>
              <a:rPr lang="en-US" altLang="ko-KR" sz="3200" dirty="0" smtClean="0">
                <a:solidFill>
                  <a:schemeClr val="accent1"/>
                </a:solidFill>
              </a:rPr>
              <a:t>(per</a:t>
            </a:r>
            <a:r>
              <a:rPr lang="ko-KR" altLang="en-US" sz="3200" dirty="0" smtClean="0">
                <a:solidFill>
                  <a:schemeClr val="accent1"/>
                </a:solidFill>
              </a:rPr>
              <a:t>만 고려</a:t>
            </a:r>
            <a:r>
              <a:rPr lang="en-US" altLang="ko-KR" sz="3200" dirty="0" smtClean="0">
                <a:solidFill>
                  <a:schemeClr val="accent1"/>
                </a:solidFill>
              </a:rPr>
              <a:t>)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560840" cy="484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74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accent1"/>
                </a:solidFill>
              </a:rPr>
              <a:t>중형주</a:t>
            </a:r>
            <a:r>
              <a:rPr lang="ko-KR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ko-KR" sz="2800" dirty="0" smtClean="0">
                <a:solidFill>
                  <a:schemeClr val="accent1"/>
                </a:solidFill>
              </a:rPr>
              <a:t>valuation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기반 </a:t>
            </a:r>
            <a:r>
              <a:rPr lang="ko-KR" altLang="en-US" sz="2800" dirty="0" err="1" smtClean="0">
                <a:solidFill>
                  <a:schemeClr val="accent1"/>
                </a:solidFill>
              </a:rPr>
              <a:t>퀀트</a:t>
            </a:r>
            <a:r>
              <a:rPr lang="ko-KR" altLang="en-US" sz="2800" dirty="0" smtClean="0">
                <a:solidFill>
                  <a:schemeClr val="accent1"/>
                </a:solidFill>
              </a:rPr>
              <a:t> 전략</a:t>
            </a:r>
            <a:r>
              <a:rPr lang="en-US" altLang="ko-KR" sz="2800" dirty="0" smtClean="0">
                <a:solidFill>
                  <a:schemeClr val="accent1"/>
                </a:solidFill>
              </a:rPr>
              <a:t>(per, 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pcr</a:t>
            </a:r>
            <a:r>
              <a:rPr lang="ko-KR" altLang="en-US" sz="2800" dirty="0" err="1" smtClean="0">
                <a:solidFill>
                  <a:schemeClr val="accent1"/>
                </a:solidFill>
              </a:rPr>
              <a:t>둘다</a:t>
            </a:r>
            <a:r>
              <a:rPr lang="ko-KR" altLang="en-US" sz="2800" dirty="0" smtClean="0">
                <a:solidFill>
                  <a:schemeClr val="accent1"/>
                </a:solidFill>
              </a:rPr>
              <a:t> 고려</a:t>
            </a:r>
            <a:r>
              <a:rPr lang="en-US" altLang="ko-KR" sz="2800" dirty="0" smtClean="0">
                <a:solidFill>
                  <a:schemeClr val="accent1"/>
                </a:solidFill>
              </a:rPr>
              <a:t>)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48464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" y="2420888"/>
            <a:ext cx="892899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69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accent1"/>
                </a:solidFill>
              </a:rPr>
              <a:t>중형주</a:t>
            </a:r>
            <a:r>
              <a:rPr lang="ko-KR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ko-KR" sz="2800" dirty="0" smtClean="0">
                <a:solidFill>
                  <a:schemeClr val="accent1"/>
                </a:solidFill>
              </a:rPr>
              <a:t>valuation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기반 </a:t>
            </a:r>
            <a:r>
              <a:rPr lang="ko-KR" altLang="en-US" sz="2800" dirty="0" err="1" smtClean="0">
                <a:solidFill>
                  <a:schemeClr val="accent1"/>
                </a:solidFill>
              </a:rPr>
              <a:t>퀀트</a:t>
            </a:r>
            <a:r>
              <a:rPr lang="ko-KR" altLang="en-US" sz="2800" dirty="0" smtClean="0">
                <a:solidFill>
                  <a:schemeClr val="accent1"/>
                </a:solidFill>
              </a:rPr>
              <a:t> 전략</a:t>
            </a:r>
            <a:r>
              <a:rPr lang="en-US" altLang="ko-KR" sz="2800" dirty="0" smtClean="0">
                <a:solidFill>
                  <a:schemeClr val="accent1"/>
                </a:solidFill>
              </a:rPr>
              <a:t>(per, 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pcr</a:t>
            </a:r>
            <a:r>
              <a:rPr lang="ko-KR" altLang="en-US" sz="2800" dirty="0" err="1" smtClean="0">
                <a:solidFill>
                  <a:schemeClr val="accent1"/>
                </a:solidFill>
              </a:rPr>
              <a:t>둘다</a:t>
            </a:r>
            <a:r>
              <a:rPr lang="ko-KR" altLang="en-US" sz="2800" dirty="0" smtClean="0">
                <a:solidFill>
                  <a:schemeClr val="accent1"/>
                </a:solidFill>
              </a:rPr>
              <a:t> 고려</a:t>
            </a:r>
            <a:r>
              <a:rPr lang="en-US" altLang="ko-KR" sz="2800" dirty="0" smtClean="0">
                <a:solidFill>
                  <a:schemeClr val="accent1"/>
                </a:solidFill>
              </a:rPr>
              <a:t>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38842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4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accent1"/>
                </a:solidFill>
              </a:rPr>
              <a:t>중형주</a:t>
            </a:r>
            <a:r>
              <a:rPr lang="ko-KR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ko-KR" sz="2800" dirty="0" smtClean="0">
                <a:solidFill>
                  <a:schemeClr val="accent1"/>
                </a:solidFill>
              </a:rPr>
              <a:t>valuation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기반 </a:t>
            </a:r>
            <a:r>
              <a:rPr lang="ko-KR" altLang="en-US" sz="2800" dirty="0" err="1" smtClean="0">
                <a:solidFill>
                  <a:schemeClr val="accent1"/>
                </a:solidFill>
              </a:rPr>
              <a:t>퀀트</a:t>
            </a:r>
            <a:r>
              <a:rPr lang="ko-KR" altLang="en-US" sz="2800" dirty="0" smtClean="0">
                <a:solidFill>
                  <a:schemeClr val="accent1"/>
                </a:solidFill>
              </a:rPr>
              <a:t> 전략</a:t>
            </a:r>
            <a:r>
              <a:rPr lang="en-US" altLang="ko-KR" sz="2800" dirty="0" smtClean="0">
                <a:solidFill>
                  <a:schemeClr val="accent1"/>
                </a:solidFill>
              </a:rPr>
              <a:t>(per, 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pcr</a:t>
            </a:r>
            <a:r>
              <a:rPr lang="ko-KR" altLang="en-US" sz="2800" dirty="0" err="1" smtClean="0">
                <a:solidFill>
                  <a:schemeClr val="accent1"/>
                </a:solidFill>
              </a:rPr>
              <a:t>둘다</a:t>
            </a:r>
            <a:r>
              <a:rPr lang="ko-KR" altLang="en-US" sz="2800" dirty="0" smtClean="0">
                <a:solidFill>
                  <a:schemeClr val="accent1"/>
                </a:solidFill>
              </a:rPr>
              <a:t> 고려</a:t>
            </a:r>
            <a:r>
              <a:rPr lang="en-US" altLang="ko-KR" sz="2800" dirty="0" smtClean="0">
                <a:solidFill>
                  <a:schemeClr val="accent1"/>
                </a:solidFill>
              </a:rPr>
              <a:t>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6489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11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accent1"/>
                </a:solidFill>
              </a:rPr>
              <a:t>최근의 실적 발표 결과가 좋은 기업에 투자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29600" cy="63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6464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56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accent1"/>
                </a:solidFill>
              </a:rPr>
              <a:t>최근의 실적 발표 결과가 좋은 기업에 투자</a:t>
            </a:r>
            <a:endParaRPr lang="ko-KR" alt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27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92</Words>
  <Application>Microsoft Office PowerPoint</Application>
  <PresentationFormat>화면 슬라이드 쇼(4:3)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증권사 리포트 분석</vt:lpstr>
      <vt:lpstr>중형주 valuation기반 퀀트 전략(per만 고려)</vt:lpstr>
      <vt:lpstr>중형주 valuation기반 퀀트 전략(per만 고려)</vt:lpstr>
      <vt:lpstr>중형주 valuation기반 퀀트 전략(per만 고려)</vt:lpstr>
      <vt:lpstr>중형주 valuation 기반 퀀트 전략(per, pcr둘다 고려)</vt:lpstr>
      <vt:lpstr>중형주 valuation 기반 퀀트 전략(per, pcr둘다 고려)</vt:lpstr>
      <vt:lpstr>중형주 valuation 기반 퀀트 전략(per, pcr둘다 고려)</vt:lpstr>
      <vt:lpstr>최근의 실적 발표 결과가 좋은 기업에 투자</vt:lpstr>
      <vt:lpstr>최근의 실적 발표 결과가 좋은 기업에 투자</vt:lpstr>
      <vt:lpstr>최근의 실적 발표 결과가 좋은 기업에 투자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증권사 리포트 분석</dc:title>
  <dc:creator>EK Hong</dc:creator>
  <cp:lastModifiedBy>EK Hong</cp:lastModifiedBy>
  <cp:revision>6</cp:revision>
  <dcterms:created xsi:type="dcterms:W3CDTF">2021-04-08T07:23:47Z</dcterms:created>
  <dcterms:modified xsi:type="dcterms:W3CDTF">2021-04-08T08:20:27Z</dcterms:modified>
</cp:coreProperties>
</file>