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DA397-87A5-423F-AEA4-31B4F64F5F57}" v="10" dt="2024-11-14T16:56:43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Layeang" userId="a88ce563fb3c78ae" providerId="LiveId" clId="{F12DA397-87A5-423F-AEA4-31B4F64F5F57}"/>
    <pc:docChg chg="undo custSel modSld">
      <pc:chgData name="Hong Layeang" userId="a88ce563fb3c78ae" providerId="LiveId" clId="{F12DA397-87A5-423F-AEA4-31B4F64F5F57}" dt="2024-11-14T16:56:49.675" v="54" actId="20577"/>
      <pc:docMkLst>
        <pc:docMk/>
      </pc:docMkLst>
      <pc:sldChg chg="addSp delSp modSp mod">
        <pc:chgData name="Hong Layeang" userId="a88ce563fb3c78ae" providerId="LiveId" clId="{F12DA397-87A5-423F-AEA4-31B4F64F5F57}" dt="2024-11-14T16:56:49.675" v="54" actId="20577"/>
        <pc:sldMkLst>
          <pc:docMk/>
          <pc:sldMk cId="3718043364" sldId="256"/>
        </pc:sldMkLst>
        <pc:spChg chg="add mod">
          <ac:chgData name="Hong Layeang" userId="a88ce563fb3c78ae" providerId="LiveId" clId="{F12DA397-87A5-423F-AEA4-31B4F64F5F57}" dt="2024-11-14T16:49:36.007" v="24" actId="14100"/>
          <ac:spMkLst>
            <pc:docMk/>
            <pc:sldMk cId="3718043364" sldId="256"/>
            <ac:spMk id="2" creationId="{249F7322-902C-988A-4FD9-BE2A47019C94}"/>
          </ac:spMkLst>
        </pc:spChg>
        <pc:spChg chg="add mod">
          <ac:chgData name="Hong Layeang" userId="a88ce563fb3c78ae" providerId="LiveId" clId="{F12DA397-87A5-423F-AEA4-31B4F64F5F57}" dt="2024-11-14T16:50:50.237" v="35" actId="14100"/>
          <ac:spMkLst>
            <pc:docMk/>
            <pc:sldMk cId="3718043364" sldId="256"/>
            <ac:spMk id="3" creationId="{132891E2-6E2C-FB08-2532-FC29DDE985CD}"/>
          </ac:spMkLst>
        </pc:spChg>
        <pc:spChg chg="add del mod">
          <ac:chgData name="Hong Layeang" userId="a88ce563fb3c78ae" providerId="LiveId" clId="{F12DA397-87A5-423F-AEA4-31B4F64F5F57}" dt="2024-11-14T16:52:47.099" v="39" actId="478"/>
          <ac:spMkLst>
            <pc:docMk/>
            <pc:sldMk cId="3718043364" sldId="256"/>
            <ac:spMk id="6" creationId="{D2502965-23CF-0D0A-295A-0C96FE8C9B17}"/>
          </ac:spMkLst>
        </pc:spChg>
        <pc:spChg chg="add mod">
          <ac:chgData name="Hong Layeang" userId="a88ce563fb3c78ae" providerId="LiveId" clId="{F12DA397-87A5-423F-AEA4-31B4F64F5F57}" dt="2024-11-14T16:50:55.655" v="37" actId="14100"/>
          <ac:spMkLst>
            <pc:docMk/>
            <pc:sldMk cId="3718043364" sldId="256"/>
            <ac:spMk id="7" creationId="{2E4C4868-CAA2-E477-965F-296636761684}"/>
          </ac:spMkLst>
        </pc:spChg>
        <pc:spChg chg="add mod">
          <ac:chgData name="Hong Layeang" userId="a88ce563fb3c78ae" providerId="LiveId" clId="{F12DA397-87A5-423F-AEA4-31B4F64F5F57}" dt="2024-11-14T16:50:16.420" v="32" actId="14100"/>
          <ac:spMkLst>
            <pc:docMk/>
            <pc:sldMk cId="3718043364" sldId="256"/>
            <ac:spMk id="8" creationId="{3182B13F-D988-1378-2DFE-C857A3447D19}"/>
          </ac:spMkLst>
        </pc:spChg>
        <pc:spChg chg="add mod">
          <ac:chgData name="Hong Layeang" userId="a88ce563fb3c78ae" providerId="LiveId" clId="{F12DA397-87A5-423F-AEA4-31B4F64F5F57}" dt="2024-11-14T16:56:37.871" v="50" actId="1076"/>
          <ac:spMkLst>
            <pc:docMk/>
            <pc:sldMk cId="3718043364" sldId="256"/>
            <ac:spMk id="14" creationId="{5DB346FA-33D2-9B4D-E081-0F3AA408220D}"/>
          </ac:spMkLst>
        </pc:spChg>
        <pc:spChg chg="add mod">
          <ac:chgData name="Hong Layeang" userId="a88ce563fb3c78ae" providerId="LiveId" clId="{F12DA397-87A5-423F-AEA4-31B4F64F5F57}" dt="2024-11-14T16:56:49.675" v="54" actId="20577"/>
          <ac:spMkLst>
            <pc:docMk/>
            <pc:sldMk cId="3718043364" sldId="256"/>
            <ac:spMk id="15" creationId="{5EF2FA39-68C7-24C0-226A-52F8649FD821}"/>
          </ac:spMkLst>
        </pc:spChg>
        <pc:picChg chg="mod">
          <ac:chgData name="Hong Layeang" userId="a88ce563fb3c78ae" providerId="LiveId" clId="{F12DA397-87A5-423F-AEA4-31B4F64F5F57}" dt="2024-11-14T16:49:48.983" v="29" actId="1076"/>
          <ac:picMkLst>
            <pc:docMk/>
            <pc:sldMk cId="3718043364" sldId="256"/>
            <ac:picMk id="5" creationId="{21A1E41E-2407-443F-A384-76DD9D204316}"/>
          </ac:picMkLst>
        </pc:picChg>
        <pc:cxnChg chg="add mod">
          <ac:chgData name="Hong Layeang" userId="a88ce563fb3c78ae" providerId="LiveId" clId="{F12DA397-87A5-423F-AEA4-31B4F64F5F57}" dt="2024-11-14T16:53:10.221" v="42" actId="14100"/>
          <ac:cxnSpMkLst>
            <pc:docMk/>
            <pc:sldMk cId="3718043364" sldId="256"/>
            <ac:cxnSpMk id="9" creationId="{82FC4778-5A93-EE25-09E9-66E76B40CFB8}"/>
          </ac:cxnSpMkLst>
        </pc:cxnChg>
        <pc:cxnChg chg="add mod">
          <ac:chgData name="Hong Layeang" userId="a88ce563fb3c78ae" providerId="LiveId" clId="{F12DA397-87A5-423F-AEA4-31B4F64F5F57}" dt="2024-11-14T16:56:07.595" v="46" actId="14100"/>
          <ac:cxnSpMkLst>
            <pc:docMk/>
            <pc:sldMk cId="3718043364" sldId="256"/>
            <ac:cxnSpMk id="11" creationId="{57F1C690-B150-14D1-0247-F2BE27B2BC75}"/>
          </ac:cxnSpMkLst>
        </pc:cxnChg>
        <pc:cxnChg chg="add del mod">
          <ac:chgData name="Hong Layeang" userId="a88ce563fb3c78ae" providerId="LiveId" clId="{F12DA397-87A5-423F-AEA4-31B4F64F5F57}" dt="2024-11-14T16:56:20.492" v="48" actId="478"/>
          <ac:cxnSpMkLst>
            <pc:docMk/>
            <pc:sldMk cId="3718043364" sldId="256"/>
            <ac:cxnSpMk id="13" creationId="{4EFB4CB8-758B-3E79-A461-8B463FE82517}"/>
          </ac:cxnSpMkLst>
        </pc:cxnChg>
      </pc:sldChg>
      <pc:sldChg chg="modSp mod">
        <pc:chgData name="Hong Layeang" userId="a88ce563fb3c78ae" providerId="LiveId" clId="{F12DA397-87A5-423F-AEA4-31B4F64F5F57}" dt="2024-11-14T16:47:26.285" v="5" actId="1076"/>
        <pc:sldMkLst>
          <pc:docMk/>
          <pc:sldMk cId="3483976946" sldId="258"/>
        </pc:sldMkLst>
        <pc:picChg chg="mod">
          <ac:chgData name="Hong Layeang" userId="a88ce563fb3c78ae" providerId="LiveId" clId="{F12DA397-87A5-423F-AEA4-31B4F64F5F57}" dt="2024-11-14T16:47:26.285" v="5" actId="1076"/>
          <ac:picMkLst>
            <pc:docMk/>
            <pc:sldMk cId="3483976946" sldId="258"/>
            <ac:picMk id="2" creationId="{B3476E2A-D8F6-9CDC-05AC-35FD2411D2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30821"/>
            <a:ext cx="9133115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9F7322-902C-988A-4FD9-BE2A47019C94}"/>
              </a:ext>
            </a:extLst>
          </p:cNvPr>
          <p:cNvSpPr/>
          <p:nvPr/>
        </p:nvSpPr>
        <p:spPr>
          <a:xfrm>
            <a:off x="0" y="1530821"/>
            <a:ext cx="9133114" cy="35240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2891E2-6E2C-FB08-2532-FC29DDE985CD}"/>
              </a:ext>
            </a:extLst>
          </p:cNvPr>
          <p:cNvSpPr/>
          <p:nvPr/>
        </p:nvSpPr>
        <p:spPr>
          <a:xfrm>
            <a:off x="9297134" y="1530821"/>
            <a:ext cx="2785403" cy="44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C4868-CAA2-E477-965F-296636761684}"/>
              </a:ext>
            </a:extLst>
          </p:cNvPr>
          <p:cNvSpPr/>
          <p:nvPr/>
        </p:nvSpPr>
        <p:spPr>
          <a:xfrm>
            <a:off x="9297132" y="1530821"/>
            <a:ext cx="2785403" cy="4013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2B13F-D988-1378-2DFE-C857A3447D19}"/>
              </a:ext>
            </a:extLst>
          </p:cNvPr>
          <p:cNvSpPr/>
          <p:nvPr/>
        </p:nvSpPr>
        <p:spPr>
          <a:xfrm>
            <a:off x="-2" y="1932215"/>
            <a:ext cx="9133114" cy="4049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FC4778-5A93-EE25-09E9-66E76B40CFB8}"/>
              </a:ext>
            </a:extLst>
          </p:cNvPr>
          <p:cNvCxnSpPr>
            <a:cxnSpLocks/>
          </p:cNvCxnSpPr>
          <p:nvPr/>
        </p:nvCxnSpPr>
        <p:spPr>
          <a:xfrm>
            <a:off x="9211304" y="1530821"/>
            <a:ext cx="0" cy="401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F1C690-B150-14D1-0247-F2BE27B2BC75}"/>
              </a:ext>
            </a:extLst>
          </p:cNvPr>
          <p:cNvCxnSpPr>
            <a:cxnSpLocks/>
          </p:cNvCxnSpPr>
          <p:nvPr/>
        </p:nvCxnSpPr>
        <p:spPr>
          <a:xfrm>
            <a:off x="9211303" y="1985300"/>
            <a:ext cx="7638" cy="3996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B346FA-33D2-9B4D-E081-0F3AA408220D}"/>
              </a:ext>
            </a:extLst>
          </p:cNvPr>
          <p:cNvSpPr txBox="1"/>
          <p:nvPr/>
        </p:nvSpPr>
        <p:spPr>
          <a:xfrm>
            <a:off x="9382961" y="3019627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2FA39-68C7-24C0-226A-52F8649FD821}"/>
              </a:ext>
            </a:extLst>
          </p:cNvPr>
          <p:cNvSpPr txBox="1"/>
          <p:nvPr/>
        </p:nvSpPr>
        <p:spPr>
          <a:xfrm>
            <a:off x="9289495" y="1546852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Hong Layeang</cp:lastModifiedBy>
  <cp:revision>1</cp:revision>
  <dcterms:created xsi:type="dcterms:W3CDTF">2024-08-04T11:27:57Z</dcterms:created>
  <dcterms:modified xsi:type="dcterms:W3CDTF">2024-11-14T16:56:58Z</dcterms:modified>
</cp:coreProperties>
</file>