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6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0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5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3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F2DD-3A50-4991-928B-340A3EBED6F6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54DD-0923-4DFA-B0D2-3E4EF9388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4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7164288" y="3475130"/>
            <a:ext cx="1368152" cy="1080120"/>
          </a:xfrm>
          <a:prstGeom prst="ellipse">
            <a:avLst/>
          </a:prstGeom>
          <a:solidFill>
            <a:schemeClr val="bg1"/>
          </a:solidFill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6402" y="692116"/>
            <a:ext cx="882000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최초실</a:t>
            </a:r>
            <a:r>
              <a:rPr lang="ko-KR" altLang="en-US" sz="800" dirty="0">
                <a:solidFill>
                  <a:schemeClr val="tx1"/>
                </a:solidFill>
              </a:rPr>
              <a:t>행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68258" y="1124744"/>
            <a:ext cx="880144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XID</a:t>
            </a:r>
            <a:r>
              <a:rPr lang="ko-KR" altLang="en-US" sz="800" dirty="0" smtClean="0">
                <a:solidFill>
                  <a:schemeClr val="tx1"/>
                </a:solidFill>
              </a:rPr>
              <a:t>전원공급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6" idx="2"/>
            <a:endCxn id="27" idx="0"/>
          </p:cNvCxnSpPr>
          <p:nvPr/>
        </p:nvCxnSpPr>
        <p:spPr>
          <a:xfrm>
            <a:off x="1707402" y="908140"/>
            <a:ext cx="928" cy="2166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95536" y="800128"/>
            <a:ext cx="864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674" y="620688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Power On</a:t>
            </a:r>
            <a:endParaRPr lang="ko-KR" altLang="en-US" sz="800" dirty="0"/>
          </a:p>
        </p:txBody>
      </p:sp>
      <p:cxnSp>
        <p:nvCxnSpPr>
          <p:cNvPr id="35" name="직선 화살표 연결선 34"/>
          <p:cNvCxnSpPr>
            <a:stCxn id="27" idx="3"/>
            <a:endCxn id="136" idx="1"/>
          </p:cNvCxnSpPr>
          <p:nvPr/>
        </p:nvCxnSpPr>
        <p:spPr>
          <a:xfrm>
            <a:off x="2148402" y="1232756"/>
            <a:ext cx="111140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7882" y="1052736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Power On</a:t>
            </a:r>
            <a:endParaRPr lang="ko-KR" altLang="en-US" sz="800" dirty="0"/>
          </a:p>
        </p:txBody>
      </p:sp>
      <p:sp>
        <p:nvSpPr>
          <p:cNvPr id="38" name="다이아몬드 37"/>
          <p:cNvSpPr/>
          <p:nvPr/>
        </p:nvSpPr>
        <p:spPr>
          <a:xfrm>
            <a:off x="1142648" y="2132856"/>
            <a:ext cx="1133722" cy="576064"/>
          </a:xfrm>
          <a:prstGeom prst="diamon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LCM</a:t>
            </a:r>
            <a:r>
              <a:rPr lang="ko-KR" altLang="en-US" sz="700" dirty="0" smtClean="0">
                <a:solidFill>
                  <a:schemeClr val="tx1"/>
                </a:solidFill>
              </a:rPr>
              <a:t>동작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시간초과</a:t>
            </a:r>
            <a:r>
              <a:rPr lang="en-US" altLang="ko-KR" sz="700" dirty="0" smtClean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96" y="692696"/>
            <a:ext cx="288032" cy="20168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드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27" idx="2"/>
            <a:endCxn id="65" idx="0"/>
          </p:cNvCxnSpPr>
          <p:nvPr/>
        </p:nvCxnSpPr>
        <p:spPr>
          <a:xfrm>
            <a:off x="1708330" y="1340768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2"/>
            <a:endCxn id="131" idx="0"/>
          </p:cNvCxnSpPr>
          <p:nvPr/>
        </p:nvCxnSpPr>
        <p:spPr>
          <a:xfrm>
            <a:off x="1709509" y="2708920"/>
            <a:ext cx="14" cy="3889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496" y="2780928"/>
            <a:ext cx="288000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드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65330" y="27095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59" name="구부러진 연결선 58"/>
          <p:cNvCxnSpPr>
            <a:stCxn id="127" idx="1"/>
            <a:endCxn id="65" idx="1"/>
          </p:cNvCxnSpPr>
          <p:nvPr/>
        </p:nvCxnSpPr>
        <p:spPr>
          <a:xfrm rot="10800000" flipH="1">
            <a:off x="1078060" y="1718810"/>
            <a:ext cx="190197" cy="2142238"/>
          </a:xfrm>
          <a:prstGeom prst="curvedConnector3">
            <a:avLst>
              <a:gd name="adj1" fmla="val -120191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7584" y="278150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268258" y="1556792"/>
            <a:ext cx="880144" cy="3240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LCM</a:t>
            </a:r>
            <a:r>
              <a:rPr lang="ko-KR" altLang="en-US" sz="800" dirty="0" smtClean="0">
                <a:solidFill>
                  <a:schemeClr val="tx1"/>
                </a:solidFill>
              </a:rPr>
              <a:t>모드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동작 수행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5" idx="2"/>
            <a:endCxn id="38" idx="0"/>
          </p:cNvCxnSpPr>
          <p:nvPr/>
        </p:nvCxnSpPr>
        <p:spPr>
          <a:xfrm>
            <a:off x="1708330" y="1880828"/>
            <a:ext cx="1179" cy="2520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211063" y="228600"/>
            <a:ext cx="105668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마이컴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27287" y="228600"/>
            <a:ext cx="105668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XID</a:t>
            </a:r>
          </a:p>
        </p:txBody>
      </p:sp>
      <p:cxnSp>
        <p:nvCxnSpPr>
          <p:cNvPr id="75" name="구부러진 연결선 74"/>
          <p:cNvCxnSpPr>
            <a:stCxn id="38" idx="3"/>
            <a:endCxn id="65" idx="3"/>
          </p:cNvCxnSpPr>
          <p:nvPr/>
        </p:nvCxnSpPr>
        <p:spPr>
          <a:xfrm flipH="1" flipV="1">
            <a:off x="2148402" y="1718810"/>
            <a:ext cx="127968" cy="702078"/>
          </a:xfrm>
          <a:prstGeom prst="curvedConnector3">
            <a:avLst>
              <a:gd name="adj1" fmla="val -178638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30384" y="206142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868658" y="228600"/>
            <a:ext cx="105668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EXIT</a:t>
            </a:r>
            <a:r>
              <a:rPr lang="ko-KR" altLang="en-US" sz="800" dirty="0" smtClean="0">
                <a:solidFill>
                  <a:schemeClr val="tx1"/>
                </a:solidFill>
              </a:rPr>
              <a:t>버튼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68658" y="1611548"/>
            <a:ext cx="880144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개방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1"/>
            <a:endCxn id="65" idx="3"/>
          </p:cNvCxnSpPr>
          <p:nvPr/>
        </p:nvCxnSpPr>
        <p:spPr>
          <a:xfrm flipH="1" flipV="1">
            <a:off x="2148402" y="1718810"/>
            <a:ext cx="2720256" cy="7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987486" y="230820"/>
            <a:ext cx="105668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</a:t>
            </a:r>
            <a:r>
              <a:rPr lang="ko-KR" altLang="en-US" sz="800" dirty="0" smtClean="0">
                <a:solidFill>
                  <a:schemeClr val="tx1"/>
                </a:solidFill>
              </a:rPr>
              <a:t>단말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87486" y="1449530"/>
            <a:ext cx="960778" cy="3952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개방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무한개방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폐쇄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6" name="구부러진 연결선 125"/>
          <p:cNvCxnSpPr>
            <a:stCxn id="101" idx="2"/>
            <a:endCxn id="65" idx="3"/>
          </p:cNvCxnSpPr>
          <p:nvPr/>
        </p:nvCxnSpPr>
        <p:spPr>
          <a:xfrm rot="5400000" flipH="1">
            <a:off x="4245132" y="-377919"/>
            <a:ext cx="126014" cy="4319473"/>
          </a:xfrm>
          <a:prstGeom prst="curvedConnector4">
            <a:avLst>
              <a:gd name="adj1" fmla="val -181408"/>
              <a:gd name="adj2" fmla="val 55561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다이아몬드 126"/>
          <p:cNvSpPr/>
          <p:nvPr/>
        </p:nvSpPr>
        <p:spPr>
          <a:xfrm>
            <a:off x="1078061" y="3573016"/>
            <a:ext cx="1261691" cy="576064"/>
          </a:xfrm>
          <a:prstGeom prst="diamon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CMD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응답체크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69451" y="3097838"/>
            <a:ext cx="880144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WDT </a:t>
            </a:r>
            <a:r>
              <a:rPr lang="ko-KR" altLang="en-US" sz="800" dirty="0" smtClean="0">
                <a:solidFill>
                  <a:schemeClr val="tx1"/>
                </a:solidFill>
              </a:rPr>
              <a:t>시작요청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>
            <a:stCxn id="131" idx="3"/>
            <a:endCxn id="153" idx="1"/>
          </p:cNvCxnSpPr>
          <p:nvPr/>
        </p:nvCxnSpPr>
        <p:spPr>
          <a:xfrm flipV="1">
            <a:off x="2149595" y="3200037"/>
            <a:ext cx="1110213" cy="581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259808" y="1124744"/>
            <a:ext cx="880144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OS </a:t>
            </a:r>
            <a:r>
              <a:rPr lang="ko-KR" altLang="en-US" sz="800" dirty="0" smtClean="0">
                <a:solidFill>
                  <a:schemeClr val="tx1"/>
                </a:solidFill>
              </a:rPr>
              <a:t>부팅됨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2195736" y="3283484"/>
            <a:ext cx="992064" cy="150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1" idx="2"/>
            <a:endCxn id="127" idx="0"/>
          </p:cNvCxnSpPr>
          <p:nvPr/>
        </p:nvCxnSpPr>
        <p:spPr>
          <a:xfrm flipH="1">
            <a:off x="1708907" y="3313862"/>
            <a:ext cx="616" cy="2591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269451" y="4418690"/>
            <a:ext cx="880144" cy="10985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WDT</a:t>
            </a:r>
            <a:r>
              <a:rPr lang="ko-KR" altLang="en-US" sz="800" dirty="0" smtClean="0">
                <a:solidFill>
                  <a:schemeClr val="tx1"/>
                </a:solidFill>
              </a:rPr>
              <a:t>모드 수행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27" idx="2"/>
            <a:endCxn id="144" idx="0"/>
          </p:cNvCxnSpPr>
          <p:nvPr/>
        </p:nvCxnSpPr>
        <p:spPr>
          <a:xfrm>
            <a:off x="1708907" y="4149080"/>
            <a:ext cx="616" cy="2696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521314" y="414908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150" name="직선 화살표 연결선 149"/>
          <p:cNvCxnSpPr/>
          <p:nvPr/>
        </p:nvCxnSpPr>
        <p:spPr>
          <a:xfrm flipV="1">
            <a:off x="2195736" y="4500119"/>
            <a:ext cx="1110213" cy="1875"/>
          </a:xfrm>
          <a:prstGeom prst="straightConnector1">
            <a:avLst/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>
            <a:off x="2241877" y="4579628"/>
            <a:ext cx="992064" cy="150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3331816" y="4382356"/>
            <a:ext cx="1456208" cy="30557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WDT Live</a:t>
            </a:r>
            <a:r>
              <a:rPr lang="ko-KR" altLang="en-US" sz="800" dirty="0" smtClean="0">
                <a:solidFill>
                  <a:schemeClr val="tx1"/>
                </a:solidFill>
              </a:rPr>
              <a:t>체크시간 설정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(15</a:t>
            </a:r>
            <a:r>
              <a:rPr lang="ko-KR" altLang="en-US" sz="800" dirty="0" smtClean="0">
                <a:solidFill>
                  <a:schemeClr val="tx1"/>
                </a:solidFill>
              </a:rPr>
              <a:t>초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259808" y="3043082"/>
            <a:ext cx="880144" cy="31391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WDT Enable /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Disable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331816" y="4725144"/>
            <a:ext cx="1456208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LCM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모드시</a:t>
            </a:r>
            <a:r>
              <a:rPr lang="ko-KR" altLang="en-US" sz="800" dirty="0" smtClean="0">
                <a:solidFill>
                  <a:schemeClr val="tx1"/>
                </a:solidFill>
              </a:rPr>
              <a:t> 동작 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237651" y="4797152"/>
            <a:ext cx="1110213" cy="1875"/>
          </a:xfrm>
          <a:prstGeom prst="straightConnector1">
            <a:avLst/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>
            <a:off x="2283792" y="4876661"/>
            <a:ext cx="992064" cy="150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3331816" y="5301208"/>
            <a:ext cx="1456208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WDT Poll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0" name="직선 화살표 연결선 159"/>
          <p:cNvCxnSpPr/>
          <p:nvPr/>
        </p:nvCxnSpPr>
        <p:spPr>
          <a:xfrm flipV="1">
            <a:off x="2237651" y="5364215"/>
            <a:ext cx="1110213" cy="1875"/>
          </a:xfrm>
          <a:prstGeom prst="straightConnector1">
            <a:avLst/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H="1">
            <a:off x="2283792" y="5443724"/>
            <a:ext cx="992064" cy="150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7308304" y="3645024"/>
            <a:ext cx="1060672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WDT Disable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/>
          <p:cNvCxnSpPr/>
          <p:nvPr/>
        </p:nvCxnSpPr>
        <p:spPr>
          <a:xfrm flipV="1">
            <a:off x="2237651" y="5085184"/>
            <a:ext cx="1110213" cy="1875"/>
          </a:xfrm>
          <a:prstGeom prst="straightConnector1">
            <a:avLst/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2283792" y="5164693"/>
            <a:ext cx="992064" cy="150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다이아몬드 166"/>
          <p:cNvSpPr/>
          <p:nvPr/>
        </p:nvSpPr>
        <p:spPr>
          <a:xfrm>
            <a:off x="1078061" y="5661248"/>
            <a:ext cx="1261691" cy="360040"/>
          </a:xfrm>
          <a:prstGeom prst="diamond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WDT LIVE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체크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/>
          <p:cNvCxnSpPr>
            <a:stCxn id="144" idx="2"/>
            <a:endCxn id="167" idx="0"/>
          </p:cNvCxnSpPr>
          <p:nvPr/>
        </p:nvCxnSpPr>
        <p:spPr>
          <a:xfrm flipH="1">
            <a:off x="1708907" y="5517232"/>
            <a:ext cx="616" cy="14401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 170"/>
          <p:cNvCxnSpPr>
            <a:stCxn id="167" idx="2"/>
            <a:endCxn id="144" idx="1"/>
          </p:cNvCxnSpPr>
          <p:nvPr/>
        </p:nvCxnSpPr>
        <p:spPr>
          <a:xfrm rot="5400000" flipH="1">
            <a:off x="962515" y="5274897"/>
            <a:ext cx="1053327" cy="439456"/>
          </a:xfrm>
          <a:prstGeom prst="curvedConnector4">
            <a:avLst>
              <a:gd name="adj1" fmla="val -21703"/>
              <a:gd name="adj2" fmla="val 168088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347864" y="5733256"/>
            <a:ext cx="880144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XID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재부팅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>
            <a:stCxn id="167" idx="3"/>
            <a:endCxn id="174" idx="1"/>
          </p:cNvCxnSpPr>
          <p:nvPr/>
        </p:nvCxnSpPr>
        <p:spPr>
          <a:xfrm>
            <a:off x="2339752" y="5841268"/>
            <a:ext cx="10081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구부러진 연결선 178"/>
          <p:cNvCxnSpPr>
            <a:stCxn id="174" idx="2"/>
            <a:endCxn id="27" idx="1"/>
          </p:cNvCxnSpPr>
          <p:nvPr/>
        </p:nvCxnSpPr>
        <p:spPr>
          <a:xfrm rot="5400000" flipH="1">
            <a:off x="169835" y="2331179"/>
            <a:ext cx="4716524" cy="2519678"/>
          </a:xfrm>
          <a:prstGeom prst="curvedConnector4">
            <a:avLst>
              <a:gd name="adj1" fmla="val -16370"/>
              <a:gd name="adj2" fmla="val 135435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2843808" y="116632"/>
            <a:ext cx="0" cy="66247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860032" y="116632"/>
            <a:ext cx="0" cy="66247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5940152" y="116632"/>
            <a:ext cx="0" cy="66247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179512" y="2708920"/>
            <a:ext cx="89644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>
          <a:xfrm>
            <a:off x="5724128" y="5315490"/>
            <a:ext cx="2664296" cy="1353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※ LCM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모드 동작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0x00 : NORMAL</a:t>
            </a:r>
            <a:r>
              <a:rPr lang="ko-KR" altLang="en-US" sz="800" dirty="0" smtClean="0">
                <a:solidFill>
                  <a:schemeClr val="tx1"/>
                </a:solidFill>
              </a:rPr>
              <a:t>모드</a:t>
            </a:r>
            <a:r>
              <a:rPr lang="en-US" altLang="ko-KR" sz="800" dirty="0" smtClean="0">
                <a:solidFill>
                  <a:schemeClr val="tx1"/>
                </a:solidFill>
              </a:rPr>
              <a:t>; EXIT</a:t>
            </a:r>
            <a:r>
              <a:rPr lang="ko-KR" altLang="en-US" sz="800" dirty="0" smtClean="0">
                <a:solidFill>
                  <a:schemeClr val="tx1"/>
                </a:solidFill>
              </a:rPr>
              <a:t>버튼 </a:t>
            </a:r>
            <a:r>
              <a:rPr lang="en-US" altLang="ko-KR" sz="800" dirty="0" smtClean="0">
                <a:solidFill>
                  <a:schemeClr val="tx1"/>
                </a:solidFill>
              </a:rPr>
              <a:t>OR IN</a:t>
            </a:r>
            <a:r>
              <a:rPr lang="ko-KR" altLang="en-US" sz="800" dirty="0" smtClean="0">
                <a:solidFill>
                  <a:schemeClr val="tx1"/>
                </a:solidFill>
              </a:rPr>
              <a:t>단말 명령 수행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0x01 : </a:t>
            </a:r>
            <a:r>
              <a:rPr lang="ko-KR" altLang="en-US" sz="800" dirty="0" smtClean="0">
                <a:solidFill>
                  <a:schemeClr val="tx1"/>
                </a:solidFill>
              </a:rPr>
              <a:t>개방모드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도어락개방</a:t>
            </a:r>
            <a:r>
              <a:rPr lang="en-US" altLang="ko-KR" sz="800" dirty="0" smtClean="0">
                <a:solidFill>
                  <a:schemeClr val="tx1"/>
                </a:solidFill>
              </a:rPr>
              <a:t>(LCM</a:t>
            </a:r>
            <a:r>
              <a:rPr lang="ko-KR" altLang="en-US" sz="800" dirty="0" smtClean="0">
                <a:solidFill>
                  <a:schemeClr val="tx1"/>
                </a:solidFill>
              </a:rPr>
              <a:t>모드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상태일때만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0x02 : </a:t>
            </a:r>
            <a:r>
              <a:rPr lang="ko-KR" altLang="en-US" sz="800" dirty="0" smtClean="0">
                <a:solidFill>
                  <a:schemeClr val="tx1"/>
                </a:solidFill>
              </a:rPr>
              <a:t>폐쇄모드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도어락</a:t>
            </a:r>
            <a:r>
              <a:rPr lang="ko-KR" altLang="en-US" sz="800" dirty="0" smtClean="0">
                <a:solidFill>
                  <a:schemeClr val="tx1"/>
                </a:solidFill>
              </a:rPr>
              <a:t> 폐쇄</a:t>
            </a:r>
            <a:r>
              <a:rPr lang="en-US" altLang="ko-KR" sz="800" dirty="0" smtClean="0">
                <a:solidFill>
                  <a:schemeClr val="tx1"/>
                </a:solidFill>
              </a:rPr>
              <a:t>(LCM</a:t>
            </a:r>
            <a:r>
              <a:rPr lang="ko-KR" altLang="en-US" sz="800" dirty="0" smtClean="0">
                <a:solidFill>
                  <a:schemeClr val="tx1"/>
                </a:solidFill>
              </a:rPr>
              <a:t>모드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상태일때만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※Default </a:t>
            </a:r>
            <a:r>
              <a:rPr lang="ko-KR" altLang="en-US" sz="800" b="1" dirty="0">
                <a:solidFill>
                  <a:schemeClr val="tx1"/>
                </a:solidFill>
              </a:rPr>
              <a:t>값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-WDT </a:t>
            </a:r>
            <a:r>
              <a:rPr lang="ko-KR" altLang="en-US" sz="800" dirty="0" smtClean="0">
                <a:solidFill>
                  <a:schemeClr val="tx1"/>
                </a:solidFill>
              </a:rPr>
              <a:t>사용 </a:t>
            </a:r>
            <a:r>
              <a:rPr lang="en-US" altLang="ko-KR" sz="800" dirty="0" smtClean="0">
                <a:solidFill>
                  <a:schemeClr val="tx1"/>
                </a:solidFill>
              </a:rPr>
              <a:t>: Disable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-Live </a:t>
            </a:r>
            <a:r>
              <a:rPr lang="ko-KR" altLang="en-US" sz="800" dirty="0" smtClean="0">
                <a:solidFill>
                  <a:schemeClr val="tx1"/>
                </a:solidFill>
              </a:rPr>
              <a:t>체크시간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120</a:t>
            </a:r>
            <a:r>
              <a:rPr lang="ko-KR" altLang="en-US" sz="800" dirty="0" smtClean="0">
                <a:solidFill>
                  <a:schemeClr val="tx1"/>
                </a:solidFill>
              </a:rPr>
              <a:t>초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-LCM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모드시</a:t>
            </a:r>
            <a:r>
              <a:rPr lang="ko-KR" altLang="en-US" sz="800" dirty="0" smtClean="0">
                <a:solidFill>
                  <a:schemeClr val="tx1"/>
                </a:solidFill>
              </a:rPr>
              <a:t> 동작 </a:t>
            </a:r>
            <a:r>
              <a:rPr lang="en-US" altLang="ko-KR" sz="800" dirty="0" smtClean="0">
                <a:solidFill>
                  <a:schemeClr val="tx1"/>
                </a:solidFill>
              </a:rPr>
              <a:t>: 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-LCM</a:t>
            </a:r>
            <a:r>
              <a:rPr lang="ko-KR" altLang="en-US" sz="800" dirty="0" smtClean="0">
                <a:solidFill>
                  <a:schemeClr val="tx1"/>
                </a:solidFill>
              </a:rPr>
              <a:t>모드 동작시간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60</a:t>
            </a:r>
            <a:r>
              <a:rPr lang="ko-KR" altLang="en-US" sz="800" dirty="0" smtClean="0">
                <a:solidFill>
                  <a:schemeClr val="tx1"/>
                </a:solidFill>
              </a:rPr>
              <a:t>초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-LOCK </a:t>
            </a:r>
            <a:r>
              <a:rPr lang="ko-KR" altLang="en-US" sz="800" dirty="0" smtClean="0">
                <a:solidFill>
                  <a:schemeClr val="tx1"/>
                </a:solidFill>
              </a:rPr>
              <a:t>동작시간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3</a:t>
            </a:r>
            <a:r>
              <a:rPr lang="ko-KR" altLang="en-US" sz="800" dirty="0" smtClean="0">
                <a:solidFill>
                  <a:schemeClr val="tx1"/>
                </a:solidFill>
              </a:rPr>
              <a:t>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555776" y="566124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1115616" y="602128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7092280" y="116632"/>
            <a:ext cx="0" cy="66247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308304" y="230820"/>
            <a:ext cx="105668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F/W</a:t>
            </a:r>
            <a:r>
              <a:rPr lang="ko-KR" altLang="en-US" sz="800" dirty="0" smtClean="0">
                <a:solidFill>
                  <a:schemeClr val="tx1"/>
                </a:solidFill>
              </a:rPr>
              <a:t>업데이트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47864" y="5013176"/>
            <a:ext cx="1456208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기타 </a:t>
            </a:r>
            <a:r>
              <a:rPr lang="en-US" altLang="ko-KR" sz="800" dirty="0" smtClean="0">
                <a:solidFill>
                  <a:schemeClr val="tx1"/>
                </a:solidFill>
              </a:rPr>
              <a:t>WDT </a:t>
            </a:r>
            <a:r>
              <a:rPr lang="ko-KR" altLang="en-US" sz="800" dirty="0" smtClean="0">
                <a:solidFill>
                  <a:schemeClr val="tx1"/>
                </a:solidFill>
              </a:rPr>
              <a:t>명령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1" name="구부러진 연결선 70"/>
          <p:cNvCxnSpPr>
            <a:stCxn id="163" idx="2"/>
            <a:endCxn id="144" idx="0"/>
          </p:cNvCxnSpPr>
          <p:nvPr/>
        </p:nvCxnSpPr>
        <p:spPr>
          <a:xfrm rot="5400000">
            <a:off x="4495261" y="1075311"/>
            <a:ext cx="557642" cy="6129117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308304" y="4149080"/>
            <a:ext cx="1060672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XID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재부팅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구부러진 연결선 76"/>
          <p:cNvCxnSpPr>
            <a:stCxn id="76" idx="1"/>
            <a:endCxn id="174" idx="3"/>
          </p:cNvCxnSpPr>
          <p:nvPr/>
        </p:nvCxnSpPr>
        <p:spPr>
          <a:xfrm rot="10800000" flipV="1">
            <a:off x="4228008" y="4257092"/>
            <a:ext cx="3080296" cy="1584176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7308304" y="692696"/>
            <a:ext cx="1060672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USB</a:t>
            </a:r>
            <a:r>
              <a:rPr lang="ko-KR" altLang="en-US" sz="800" dirty="0" smtClean="0">
                <a:solidFill>
                  <a:schemeClr val="tx1"/>
                </a:solidFill>
              </a:rPr>
              <a:t>업데이트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구부러진 연결선 83"/>
          <p:cNvCxnSpPr>
            <a:stCxn id="83" idx="1"/>
            <a:endCxn id="26" idx="3"/>
          </p:cNvCxnSpPr>
          <p:nvPr/>
        </p:nvCxnSpPr>
        <p:spPr>
          <a:xfrm rot="10800000">
            <a:off x="2148402" y="800128"/>
            <a:ext cx="5159902" cy="580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80312" y="3285564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원격 </a:t>
            </a:r>
            <a:r>
              <a:rPr lang="en-US" altLang="ko-KR" sz="800" dirty="0" smtClean="0"/>
              <a:t>F/W </a:t>
            </a:r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7308304" y="2780928"/>
            <a:ext cx="1060672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원격 </a:t>
            </a:r>
            <a:r>
              <a:rPr lang="en-US" altLang="ko-KR" sz="800" dirty="0" smtClean="0">
                <a:solidFill>
                  <a:schemeClr val="tx1"/>
                </a:solidFill>
              </a:rPr>
              <a:t>APP </a:t>
            </a:r>
            <a:r>
              <a:rPr lang="ko-KR" altLang="en-US" sz="800" dirty="0" smtClean="0">
                <a:solidFill>
                  <a:schemeClr val="tx1"/>
                </a:solidFill>
              </a:rPr>
              <a:t>업데이트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3" name="구부러진 연결선 92"/>
          <p:cNvCxnSpPr>
            <a:stCxn id="92" idx="2"/>
            <a:endCxn id="144" idx="0"/>
          </p:cNvCxnSpPr>
          <p:nvPr/>
        </p:nvCxnSpPr>
        <p:spPr>
          <a:xfrm rot="5400000">
            <a:off x="4063213" y="643263"/>
            <a:ext cx="1421738" cy="6129117"/>
          </a:xfrm>
          <a:prstGeom prst="curvedConnector3">
            <a:avLst>
              <a:gd name="adj1" fmla="val 43326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39752" y="299753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err="1" smtClean="0"/>
              <a:t>회까지요청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378108" y="544580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185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171</Words>
  <Application>Microsoft Office PowerPoint</Application>
  <PresentationFormat>화면 슬라이드 쇼(4:3)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유용식</dc:creator>
  <cp:lastModifiedBy>유용식</cp:lastModifiedBy>
  <cp:revision>51</cp:revision>
  <dcterms:created xsi:type="dcterms:W3CDTF">2016-06-17T06:18:02Z</dcterms:created>
  <dcterms:modified xsi:type="dcterms:W3CDTF">2016-06-20T06:44:37Z</dcterms:modified>
</cp:coreProperties>
</file>