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B9041-CD86-49F8-8302-6222078E2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BD2B02-3576-4C95-BEE6-D3C97B9E9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C75A9-AB2F-43F8-827A-AE8EA808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9A289-8506-42F5-A55D-E6670DAE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EB67A-16DD-478B-87DB-9FE910CC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8245C-AC34-4173-847D-32CC988B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BA7ED-8793-47CA-909B-2B931798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5531B-C63C-4EC0-A496-ECEDCDE4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3B303-2AF7-45C1-94D3-C3825FC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5CBA5-8B59-4B05-8B87-A37607C4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7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B15765-D105-42D2-A123-BC12FD1FE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47163-49A6-4684-B150-1D879681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75044-ECC2-48BC-843B-B5553CC3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35D9E-B2ED-43B1-8663-8AAFCB4C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4F0A9-BA3B-4785-AE03-FDB1C99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35BEF-F8C7-4A4F-8A75-0E7A291F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8336B-92B1-4EBB-9260-3454CF4C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AC3E0-EA16-46A1-9196-D3EADFB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E1859-FE6B-4864-A2A5-23EA368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4045D-96E4-49A7-A1C9-80BFB3B0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6635-E513-4BAC-8B54-D4AA8386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DFCF5-D44F-483C-84B4-C019E11E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92391-F99D-4A26-97E5-BAA0AF3B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EF7E-AADD-4784-BC4F-D4BA2882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18BC0-BB67-407E-9864-1DE8DF9F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4AF70-D44F-4418-A5EE-40307DFA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C2C8-26BB-49FF-A539-F07AE734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0177F-D4D4-4B0F-B7DE-62A3C4341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2314C-86E1-42A6-964F-68C5F3A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0F631-CDDF-43F4-BB60-FE9B015C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D7D04-AEED-425F-A436-57615E75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1B218-B91F-40A8-AA66-7D33155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563EA-245C-478E-884C-B42F08D9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5E7896-B2E8-4CFE-A228-31592FDA1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B23D6E-63A1-4A3D-9EBC-6186C0B12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28CE58-46A6-4A99-A353-AE89DA6A3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8AFC5E-CABA-480A-8D8B-95595B5A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9A0561-77AB-4748-8196-EC150409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CF2FE1-D31A-4BC3-BFB9-3B6D0099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7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FAA5-D772-4D5D-B07C-FE120FFA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6F3B65-D2EE-4675-8F18-543FFC76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E381E0-F419-4D77-BDE0-C60BE9D8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3FF93-860F-45C2-A62E-27E6597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5EEB5-35F5-4743-92B1-9F2EBAE7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BA0112-3A3F-4BCB-8684-9F39B470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610FAF-D603-44E8-A606-7D45E408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0690B-E915-4B0E-A4B4-A0069597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BA1ED-950E-439A-A58D-C99F5087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E5C4B-6F42-4105-B17A-54E389001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4DA10-339B-4802-AB33-2B543F49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CA219-B59E-4F71-8585-A1333875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415F3-BB42-4F98-B715-2DAD0940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54582-3DF8-4643-A0E6-61AF213E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47E3B8-B729-4A9E-97A1-16AAD947B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6E8F1-0115-4EA6-82BC-B7B1F223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8B7BC-D6B2-4D98-A9AD-05434AF9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C95A6-C9A7-4BCF-B8AB-DB0B654B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91823-6802-4494-A6D9-3116C2D5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31A0A-F508-4B73-A155-3D3D1759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4FD80-53DB-4093-A8CF-8D9A2175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25F32-0EB1-4EF7-8158-A0B1B9A5F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9F2C-01C1-442B-B06D-8D88D15296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C95D7-082E-41CC-A24B-5339D7969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B466B-ADE0-439A-9E5A-41649A89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C4BD-DD1F-47D6-99B3-2D6B8BD0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BD36E9-1E41-428B-9C28-9E701624C006}"/>
              </a:ext>
            </a:extLst>
          </p:cNvPr>
          <p:cNvSpPr txBox="1"/>
          <p:nvPr/>
        </p:nvSpPr>
        <p:spPr>
          <a:xfrm>
            <a:off x="576469" y="405517"/>
            <a:ext cx="30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621CFA-4A77-4451-ABF9-9852A096228C}"/>
              </a:ext>
            </a:extLst>
          </p:cNvPr>
          <p:cNvSpPr/>
          <p:nvPr/>
        </p:nvSpPr>
        <p:spPr>
          <a:xfrm>
            <a:off x="1562431" y="1076821"/>
            <a:ext cx="48872" cy="517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A3BB75-607A-458D-BD80-4305643E7C01}"/>
              </a:ext>
            </a:extLst>
          </p:cNvPr>
          <p:cNvSpPr/>
          <p:nvPr/>
        </p:nvSpPr>
        <p:spPr>
          <a:xfrm>
            <a:off x="4889546" y="1076821"/>
            <a:ext cx="48872" cy="5172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BA6F3-E99F-492D-B895-39DF54543729}"/>
              </a:ext>
            </a:extLst>
          </p:cNvPr>
          <p:cNvSpPr txBox="1"/>
          <p:nvPr/>
        </p:nvSpPr>
        <p:spPr>
          <a:xfrm>
            <a:off x="678339" y="1051136"/>
            <a:ext cx="9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gMON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B1608-172F-4F00-883A-A5D3C557343C}"/>
              </a:ext>
            </a:extLst>
          </p:cNvPr>
          <p:cNvSpPr txBox="1"/>
          <p:nvPr/>
        </p:nvSpPr>
        <p:spPr>
          <a:xfrm>
            <a:off x="4996910" y="1076822"/>
            <a:ext cx="9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micom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19223-4FDD-4103-9401-B1089804B3B0}"/>
              </a:ext>
            </a:extLst>
          </p:cNvPr>
          <p:cNvSpPr txBox="1"/>
          <p:nvPr/>
        </p:nvSpPr>
        <p:spPr>
          <a:xfrm>
            <a:off x="7617349" y="1051136"/>
            <a:ext cx="20911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#define WDG_STX               0x02</a:t>
            </a:r>
          </a:p>
          <a:p>
            <a:r>
              <a:rPr lang="en-US" sz="1000" dirty="0"/>
              <a:t>#define WDG_ACK              0x06</a:t>
            </a:r>
          </a:p>
          <a:p>
            <a:r>
              <a:rPr lang="en-US" sz="1000" dirty="0"/>
              <a:t>#define WDG_POLL             0x11</a:t>
            </a:r>
          </a:p>
          <a:p>
            <a:r>
              <a:rPr lang="en-US" sz="1000" dirty="0"/>
              <a:t>#define WDG_DISABLE       0x12</a:t>
            </a:r>
          </a:p>
          <a:p>
            <a:r>
              <a:rPr lang="en-US" sz="1000" dirty="0"/>
              <a:t>#define WDG_ENABLE        0x13</a:t>
            </a:r>
          </a:p>
          <a:p>
            <a:r>
              <a:rPr lang="en-US" sz="1000" dirty="0"/>
              <a:t>#define WDG_SET_TIME     0x14</a:t>
            </a:r>
          </a:p>
          <a:p>
            <a:r>
              <a:rPr lang="en-US" sz="1000" dirty="0"/>
              <a:t>#define WDG_REBOOT        0xA4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F0D6BB-BF14-4D16-8BFC-169BC7B1816E}"/>
              </a:ext>
            </a:extLst>
          </p:cNvPr>
          <p:cNvCxnSpPr/>
          <p:nvPr/>
        </p:nvCxnSpPr>
        <p:spPr>
          <a:xfrm>
            <a:off x="1781091" y="1812898"/>
            <a:ext cx="289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E320AF-3701-4B1C-BCB9-DCB8A387EFA8}"/>
              </a:ext>
            </a:extLst>
          </p:cNvPr>
          <p:cNvSpPr txBox="1"/>
          <p:nvPr/>
        </p:nvSpPr>
        <p:spPr>
          <a:xfrm>
            <a:off x="1984826" y="1508961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1) WDG_STX , WDG_ENABLE , 0x00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DE1781C-9280-4FC8-8871-1B7601BD2769}"/>
              </a:ext>
            </a:extLst>
          </p:cNvPr>
          <p:cNvCxnSpPr/>
          <p:nvPr/>
        </p:nvCxnSpPr>
        <p:spPr>
          <a:xfrm flipH="1">
            <a:off x="1781091" y="2504661"/>
            <a:ext cx="2854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ED5E46-A5BA-4C39-B90F-70AAD6C2A4F2}"/>
              </a:ext>
            </a:extLst>
          </p:cNvPr>
          <p:cNvSpPr txBox="1"/>
          <p:nvPr/>
        </p:nvSpPr>
        <p:spPr>
          <a:xfrm>
            <a:off x="1984826" y="2200723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2) WDG_STX , WDG_ENABLE , 0x00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1BEFE1-8194-4077-9613-7E8154ABB575}"/>
              </a:ext>
            </a:extLst>
          </p:cNvPr>
          <p:cNvCxnSpPr/>
          <p:nvPr/>
        </p:nvCxnSpPr>
        <p:spPr>
          <a:xfrm>
            <a:off x="1781091" y="3192719"/>
            <a:ext cx="289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BF16E9-AF80-409B-8354-1D7E81A84E3E}"/>
              </a:ext>
            </a:extLst>
          </p:cNvPr>
          <p:cNvSpPr txBox="1"/>
          <p:nvPr/>
        </p:nvSpPr>
        <p:spPr>
          <a:xfrm>
            <a:off x="1984826" y="2888782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3) WDG_STX , WDG_POLL , 0x00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FD3262-7A7D-4509-A06B-5630E280EED3}"/>
              </a:ext>
            </a:extLst>
          </p:cNvPr>
          <p:cNvCxnSpPr/>
          <p:nvPr/>
        </p:nvCxnSpPr>
        <p:spPr>
          <a:xfrm flipH="1">
            <a:off x="1792036" y="3734462"/>
            <a:ext cx="2854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98E75C-C16A-4A00-9F22-64302900FD31}"/>
              </a:ext>
            </a:extLst>
          </p:cNvPr>
          <p:cNvSpPr txBox="1"/>
          <p:nvPr/>
        </p:nvSpPr>
        <p:spPr>
          <a:xfrm>
            <a:off x="1995771" y="3430524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4) WDG_STX , WDG_POLL , 0x00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C3234E-D289-4964-A7F9-B7C1F8C8E5A9}"/>
              </a:ext>
            </a:extLst>
          </p:cNvPr>
          <p:cNvCxnSpPr/>
          <p:nvPr/>
        </p:nvCxnSpPr>
        <p:spPr>
          <a:xfrm>
            <a:off x="1781091" y="4364698"/>
            <a:ext cx="289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34E424-E1B3-477B-9756-EE1FDB5BFE47}"/>
              </a:ext>
            </a:extLst>
          </p:cNvPr>
          <p:cNvSpPr txBox="1"/>
          <p:nvPr/>
        </p:nvSpPr>
        <p:spPr>
          <a:xfrm>
            <a:off x="1984826" y="4060761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5) WDG_STX , WDG_SET_TIME , 60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4F71C20-EE1D-49BC-9D0D-9062B1C279B5}"/>
              </a:ext>
            </a:extLst>
          </p:cNvPr>
          <p:cNvCxnSpPr/>
          <p:nvPr/>
        </p:nvCxnSpPr>
        <p:spPr>
          <a:xfrm flipH="1">
            <a:off x="1792036" y="4994934"/>
            <a:ext cx="2854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94962F-EAB3-4C3E-99AE-900D0F157E65}"/>
              </a:ext>
            </a:extLst>
          </p:cNvPr>
          <p:cNvSpPr txBox="1"/>
          <p:nvPr/>
        </p:nvSpPr>
        <p:spPr>
          <a:xfrm>
            <a:off x="1995771" y="4690996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6) WDG_STX , WDG_SET_TIME , 60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91497C-DA74-4A42-9E1F-292D848C743F}"/>
              </a:ext>
            </a:extLst>
          </p:cNvPr>
          <p:cNvCxnSpPr/>
          <p:nvPr/>
        </p:nvCxnSpPr>
        <p:spPr>
          <a:xfrm>
            <a:off x="1778092" y="5532075"/>
            <a:ext cx="289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B603EE-CFB5-4900-B1CF-4DBA2045B54D}"/>
              </a:ext>
            </a:extLst>
          </p:cNvPr>
          <p:cNvSpPr txBox="1"/>
          <p:nvPr/>
        </p:nvSpPr>
        <p:spPr>
          <a:xfrm>
            <a:off x="1981827" y="5228138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7) WDG_STX , WDG_POLL , 0x00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29AF59-0AE1-4051-901B-522E0DD434C8}"/>
              </a:ext>
            </a:extLst>
          </p:cNvPr>
          <p:cNvCxnSpPr/>
          <p:nvPr/>
        </p:nvCxnSpPr>
        <p:spPr>
          <a:xfrm flipH="1">
            <a:off x="1789037" y="6073818"/>
            <a:ext cx="2854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66135B-3042-461D-AFCA-61A8C9E208EF}"/>
              </a:ext>
            </a:extLst>
          </p:cNvPr>
          <p:cNvSpPr txBox="1"/>
          <p:nvPr/>
        </p:nvSpPr>
        <p:spPr>
          <a:xfrm>
            <a:off x="1992772" y="5769880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8) WDG_STX , WDG_POLL , 0x00</a:t>
            </a:r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8BF3B09-8676-4220-8410-C6F7430603C5}"/>
              </a:ext>
            </a:extLst>
          </p:cNvPr>
          <p:cNvSpPr/>
          <p:nvPr/>
        </p:nvSpPr>
        <p:spPr>
          <a:xfrm>
            <a:off x="5068956" y="1781092"/>
            <a:ext cx="222636" cy="723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62C4EA04-018D-40B3-9449-4956E825BB19}"/>
              </a:ext>
            </a:extLst>
          </p:cNvPr>
          <p:cNvSpPr/>
          <p:nvPr/>
        </p:nvSpPr>
        <p:spPr>
          <a:xfrm>
            <a:off x="5068956" y="4146605"/>
            <a:ext cx="222636" cy="848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4077DFCB-8CB4-437B-999A-C30680208FBE}"/>
              </a:ext>
            </a:extLst>
          </p:cNvPr>
          <p:cNvSpPr/>
          <p:nvPr/>
        </p:nvSpPr>
        <p:spPr>
          <a:xfrm>
            <a:off x="5029199" y="5502303"/>
            <a:ext cx="322028" cy="723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DD2888-2E93-4FA6-B2FB-4CFC57A7259E}"/>
              </a:ext>
            </a:extLst>
          </p:cNvPr>
          <p:cNvSpPr txBox="1"/>
          <p:nvPr/>
        </p:nvSpPr>
        <p:spPr>
          <a:xfrm>
            <a:off x="2863440" y="6194066"/>
            <a:ext cx="461665" cy="4129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B029B9-7508-4CB7-9828-53488FEB794D}"/>
              </a:ext>
            </a:extLst>
          </p:cNvPr>
          <p:cNvSpPr txBox="1"/>
          <p:nvPr/>
        </p:nvSpPr>
        <p:spPr>
          <a:xfrm>
            <a:off x="5351227" y="2004376"/>
            <a:ext cx="194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Watchdog</a:t>
            </a:r>
            <a:r>
              <a:rPr lang="ko-KR" altLang="en-US" sz="1200" dirty="0"/>
              <a:t> 활성화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09D1B6-401D-4BBF-B568-A64EF4F772CE}"/>
              </a:ext>
            </a:extLst>
          </p:cNvPr>
          <p:cNvSpPr txBox="1"/>
          <p:nvPr/>
        </p:nvSpPr>
        <p:spPr>
          <a:xfrm>
            <a:off x="5301547" y="4443796"/>
            <a:ext cx="2915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Watchdog</a:t>
            </a:r>
            <a:r>
              <a:rPr lang="ko-KR" altLang="en-US" sz="1200" dirty="0"/>
              <a:t> </a:t>
            </a:r>
            <a:r>
              <a:rPr lang="en-US" altLang="ko-KR" sz="1200" dirty="0"/>
              <a:t>timeout </a:t>
            </a:r>
            <a:r>
              <a:rPr lang="ko-KR" altLang="en-US" sz="1200" dirty="0"/>
              <a:t>시간 설정</a:t>
            </a:r>
            <a:r>
              <a:rPr lang="en-US" altLang="ko-KR" sz="1200" dirty="0"/>
              <a:t>(60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AA8715-D31A-4063-A2CC-9D9DAD843F5D}"/>
              </a:ext>
            </a:extLst>
          </p:cNvPr>
          <p:cNvSpPr txBox="1"/>
          <p:nvPr/>
        </p:nvSpPr>
        <p:spPr>
          <a:xfrm>
            <a:off x="5351227" y="5708325"/>
            <a:ext cx="194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Poll </a:t>
            </a:r>
            <a:r>
              <a:rPr lang="ko-KR" altLang="en-US" sz="1200" dirty="0"/>
              <a:t>송</a:t>
            </a:r>
            <a:r>
              <a:rPr lang="en-US" altLang="ko-KR" sz="1200" dirty="0"/>
              <a:t>.</a:t>
            </a:r>
            <a:r>
              <a:rPr lang="ko-KR" altLang="en-US" sz="1200" dirty="0"/>
              <a:t>수신 반복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3AA5D4-DB97-4235-B3CB-847343B0FF91}"/>
              </a:ext>
            </a:extLst>
          </p:cNvPr>
          <p:cNvSpPr txBox="1"/>
          <p:nvPr/>
        </p:nvSpPr>
        <p:spPr>
          <a:xfrm>
            <a:off x="7617349" y="2984577"/>
            <a:ext cx="27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</a:rPr>
              <a:t>재부팅 동작에서 </a:t>
            </a:r>
            <a:r>
              <a:rPr lang="en-US" altLang="ko-KR" sz="1200" dirty="0" err="1">
                <a:solidFill>
                  <a:srgbClr val="FF0000"/>
                </a:solidFill>
              </a:rPr>
              <a:t>micom</a:t>
            </a:r>
            <a:r>
              <a:rPr lang="ko-KR" altLang="en-US" sz="1200" dirty="0">
                <a:solidFill>
                  <a:srgbClr val="FF0000"/>
                </a:solidFill>
              </a:rPr>
              <a:t>에게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WDG_STX , WDG_REBOOT , 0x00 </a:t>
            </a:r>
            <a:r>
              <a:rPr lang="ko-KR" altLang="en-US" sz="1000" dirty="0">
                <a:solidFill>
                  <a:srgbClr val="FF0000"/>
                </a:solidFill>
              </a:rPr>
              <a:t>패킷을 보내면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cold reset </a:t>
            </a:r>
            <a:r>
              <a:rPr lang="ko-KR" altLang="en-US" sz="1000" dirty="0">
                <a:solidFill>
                  <a:srgbClr val="FF0000"/>
                </a:solidFill>
              </a:rPr>
              <a:t>동작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5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74798-89ED-4BE5-8DB3-1E754AB38CF6}"/>
              </a:ext>
            </a:extLst>
          </p:cNvPr>
          <p:cNvSpPr txBox="1"/>
          <p:nvPr/>
        </p:nvSpPr>
        <p:spPr>
          <a:xfrm>
            <a:off x="576469" y="405517"/>
            <a:ext cx="30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현재 동작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3F6242-1E14-4D0C-8DA0-6B0CBB6D02F3}"/>
              </a:ext>
            </a:extLst>
          </p:cNvPr>
          <p:cNvSpPr/>
          <p:nvPr/>
        </p:nvSpPr>
        <p:spPr>
          <a:xfrm>
            <a:off x="1562431" y="1076821"/>
            <a:ext cx="48872" cy="517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3D339-ECD3-45D9-947F-3406D0755D60}"/>
              </a:ext>
            </a:extLst>
          </p:cNvPr>
          <p:cNvSpPr/>
          <p:nvPr/>
        </p:nvSpPr>
        <p:spPr>
          <a:xfrm>
            <a:off x="4889546" y="1076821"/>
            <a:ext cx="48872" cy="5172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27631-349A-4F80-9E24-ABAA7F44A3B3}"/>
              </a:ext>
            </a:extLst>
          </p:cNvPr>
          <p:cNvSpPr txBox="1"/>
          <p:nvPr/>
        </p:nvSpPr>
        <p:spPr>
          <a:xfrm>
            <a:off x="678339" y="1051136"/>
            <a:ext cx="9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gMON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07359-836B-4BAE-9F6E-3BCB999DB782}"/>
              </a:ext>
            </a:extLst>
          </p:cNvPr>
          <p:cNvSpPr txBox="1"/>
          <p:nvPr/>
        </p:nvSpPr>
        <p:spPr>
          <a:xfrm>
            <a:off x="4996910" y="1076822"/>
            <a:ext cx="9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micom</a:t>
            </a:r>
            <a:endParaRPr 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A0E2A2-3099-4B69-BDA4-76AEE5162B97}"/>
              </a:ext>
            </a:extLst>
          </p:cNvPr>
          <p:cNvCxnSpPr/>
          <p:nvPr/>
        </p:nvCxnSpPr>
        <p:spPr>
          <a:xfrm>
            <a:off x="1781091" y="1812898"/>
            <a:ext cx="289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02D06A-A493-49A0-9392-D42B782EFE3B}"/>
              </a:ext>
            </a:extLst>
          </p:cNvPr>
          <p:cNvSpPr txBox="1"/>
          <p:nvPr/>
        </p:nvSpPr>
        <p:spPr>
          <a:xfrm>
            <a:off x="1984826" y="1508961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1) WDG_STX , WDG_ENABLE , 0x00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D6F1B2-066B-4D8A-8ACE-0D607B31AB4E}"/>
              </a:ext>
            </a:extLst>
          </p:cNvPr>
          <p:cNvCxnSpPr/>
          <p:nvPr/>
        </p:nvCxnSpPr>
        <p:spPr>
          <a:xfrm flipH="1">
            <a:off x="1781091" y="2504661"/>
            <a:ext cx="2854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B147CC-D440-44EB-94C5-80AE40F42F3A}"/>
              </a:ext>
            </a:extLst>
          </p:cNvPr>
          <p:cNvSpPr txBox="1"/>
          <p:nvPr/>
        </p:nvSpPr>
        <p:spPr>
          <a:xfrm>
            <a:off x="1984826" y="2200723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2) WDG_STX , WDG_ACK, </a:t>
            </a:r>
            <a:r>
              <a:rPr lang="ko-KR" altLang="en-US" sz="800" dirty="0"/>
              <a:t>수신 에러</a:t>
            </a:r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580B9-7A87-412F-B992-AE3EC85BE43C}"/>
              </a:ext>
            </a:extLst>
          </p:cNvPr>
          <p:cNvSpPr txBox="1"/>
          <p:nvPr/>
        </p:nvSpPr>
        <p:spPr>
          <a:xfrm>
            <a:off x="8575481" y="834825"/>
            <a:ext cx="20911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#define WDG_STX               0x02</a:t>
            </a:r>
          </a:p>
          <a:p>
            <a:r>
              <a:rPr lang="en-US" sz="1000" dirty="0"/>
              <a:t>#define WDG_ACK              0x06</a:t>
            </a:r>
          </a:p>
          <a:p>
            <a:r>
              <a:rPr lang="en-US" sz="1000" dirty="0"/>
              <a:t>#define WDG_POLL             0x11</a:t>
            </a:r>
          </a:p>
          <a:p>
            <a:r>
              <a:rPr lang="en-US" sz="1000" dirty="0"/>
              <a:t>#define WDG_DISABLE       0x12</a:t>
            </a:r>
          </a:p>
          <a:p>
            <a:r>
              <a:rPr lang="en-US" sz="1000" dirty="0"/>
              <a:t>#define WDG_ENABLE        0x13</a:t>
            </a:r>
          </a:p>
          <a:p>
            <a:r>
              <a:rPr lang="en-US" sz="1000" dirty="0"/>
              <a:t>#define WDG_SET_TIME     0x14</a:t>
            </a:r>
          </a:p>
          <a:p>
            <a:r>
              <a:rPr lang="en-US" sz="1000" dirty="0"/>
              <a:t>#define WDG_REBOOT        0xA4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B8679-9D51-4E68-8F6F-86D13FD03FB7}"/>
              </a:ext>
            </a:extLst>
          </p:cNvPr>
          <p:cNvSpPr txBox="1"/>
          <p:nvPr/>
        </p:nvSpPr>
        <p:spPr>
          <a:xfrm>
            <a:off x="2602072" y="2696647"/>
            <a:ext cx="73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</a:t>
            </a:r>
            <a:r>
              <a:rPr lang="ko-KR" altLang="en-US" sz="800" dirty="0"/>
              <a:t>수신 에러</a:t>
            </a:r>
            <a:endParaRPr 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04825D-3486-4C9C-9206-2B52D81F7C6C}"/>
              </a:ext>
            </a:extLst>
          </p:cNvPr>
          <p:cNvSpPr txBox="1"/>
          <p:nvPr/>
        </p:nvSpPr>
        <p:spPr>
          <a:xfrm>
            <a:off x="2725888" y="2988659"/>
            <a:ext cx="461665" cy="274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2778B6-4EF7-4745-B297-A5EDF39C4BE4}"/>
              </a:ext>
            </a:extLst>
          </p:cNvPr>
          <p:cNvCxnSpPr/>
          <p:nvPr/>
        </p:nvCxnSpPr>
        <p:spPr>
          <a:xfrm>
            <a:off x="1761212" y="3631096"/>
            <a:ext cx="289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B34EC5-985B-44D4-A029-FC215014AECD}"/>
              </a:ext>
            </a:extLst>
          </p:cNvPr>
          <p:cNvSpPr txBox="1"/>
          <p:nvPr/>
        </p:nvSpPr>
        <p:spPr>
          <a:xfrm>
            <a:off x="1980850" y="3370293"/>
            <a:ext cx="212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3) WDG_STX , WDG_POLL , 0x00 </a:t>
            </a:r>
            <a:r>
              <a:rPr lang="ko-KR" altLang="en-US" sz="800" dirty="0"/>
              <a:t>강제 송신</a:t>
            </a:r>
            <a:endParaRPr lang="en-US" sz="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D4ACA8-E4E3-4A50-95B2-E7FE3E95EF06}"/>
              </a:ext>
            </a:extLst>
          </p:cNvPr>
          <p:cNvCxnSpPr/>
          <p:nvPr/>
        </p:nvCxnSpPr>
        <p:spPr>
          <a:xfrm flipH="1">
            <a:off x="1729407" y="4485210"/>
            <a:ext cx="2854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05BA54-37D5-46FF-BBF8-2BE4F5C19D38}"/>
              </a:ext>
            </a:extLst>
          </p:cNvPr>
          <p:cNvSpPr txBox="1"/>
          <p:nvPr/>
        </p:nvSpPr>
        <p:spPr>
          <a:xfrm>
            <a:off x="1933142" y="4181272"/>
            <a:ext cx="1741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4) WDG_STX , WDG_ACK, </a:t>
            </a:r>
            <a:r>
              <a:rPr lang="ko-KR" altLang="en-US" sz="800" dirty="0"/>
              <a:t>수신 에러</a:t>
            </a:r>
            <a:endParaRPr 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C9D0A-001E-4AD5-98F2-46637FFBDDDA}"/>
              </a:ext>
            </a:extLst>
          </p:cNvPr>
          <p:cNvSpPr txBox="1"/>
          <p:nvPr/>
        </p:nvSpPr>
        <p:spPr>
          <a:xfrm>
            <a:off x="2550388" y="4716953"/>
            <a:ext cx="73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</a:t>
            </a:r>
            <a:r>
              <a:rPr lang="ko-KR" altLang="en-US" sz="800" dirty="0"/>
              <a:t>수신 에러</a:t>
            </a:r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CBBEB-99D9-459F-9FA8-0C6252A857C2}"/>
              </a:ext>
            </a:extLst>
          </p:cNvPr>
          <p:cNvSpPr txBox="1"/>
          <p:nvPr/>
        </p:nvSpPr>
        <p:spPr>
          <a:xfrm>
            <a:off x="2674204" y="5008965"/>
            <a:ext cx="461665" cy="274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D417DE-B198-4E25-A511-FF3F838ABE7C}"/>
              </a:ext>
            </a:extLst>
          </p:cNvPr>
          <p:cNvCxnSpPr/>
          <p:nvPr/>
        </p:nvCxnSpPr>
        <p:spPr>
          <a:xfrm>
            <a:off x="1713504" y="5602099"/>
            <a:ext cx="289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DC64D2-F72B-4E3C-A54B-55F4D8CB6B4D}"/>
              </a:ext>
            </a:extLst>
          </p:cNvPr>
          <p:cNvSpPr txBox="1"/>
          <p:nvPr/>
        </p:nvSpPr>
        <p:spPr>
          <a:xfrm>
            <a:off x="1933142" y="5341296"/>
            <a:ext cx="212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5) WDG_STX , WDG_POLL , 0x00 </a:t>
            </a:r>
            <a:r>
              <a:rPr lang="ko-KR" altLang="en-US" sz="800" dirty="0"/>
              <a:t>강제 송신</a:t>
            </a:r>
            <a:endParaRPr lang="en-US" sz="800" dirty="0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F08BC0C4-3C48-4516-A294-EAE6761007B5}"/>
              </a:ext>
            </a:extLst>
          </p:cNvPr>
          <p:cNvSpPr/>
          <p:nvPr/>
        </p:nvSpPr>
        <p:spPr>
          <a:xfrm>
            <a:off x="5068956" y="1781093"/>
            <a:ext cx="222636" cy="258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0BE6AA-D8E2-4B76-9E16-F482D0D633E2}"/>
              </a:ext>
            </a:extLst>
          </p:cNvPr>
          <p:cNvSpPr txBox="1"/>
          <p:nvPr/>
        </p:nvSpPr>
        <p:spPr>
          <a:xfrm>
            <a:off x="5347251" y="1663121"/>
            <a:ext cx="194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Watchdog</a:t>
            </a:r>
            <a:r>
              <a:rPr lang="ko-KR" altLang="en-US" sz="1200" dirty="0"/>
              <a:t> 활성화 송신에 대한 응답 없음</a:t>
            </a:r>
            <a:endParaRPr lang="en-US" sz="1200" dirty="0"/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334BAE76-4DA0-4DA6-8128-916797D2AD24}"/>
              </a:ext>
            </a:extLst>
          </p:cNvPr>
          <p:cNvSpPr/>
          <p:nvPr/>
        </p:nvSpPr>
        <p:spPr>
          <a:xfrm>
            <a:off x="5080882" y="2919256"/>
            <a:ext cx="222636" cy="258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519A70-E5D7-4563-8B2C-3C75CFFBA5C4}"/>
              </a:ext>
            </a:extLst>
          </p:cNvPr>
          <p:cNvSpPr txBox="1"/>
          <p:nvPr/>
        </p:nvSpPr>
        <p:spPr>
          <a:xfrm>
            <a:off x="5347251" y="2900675"/>
            <a:ext cx="194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지속적인 수신 에러</a:t>
            </a:r>
            <a:endParaRPr lang="en-US" sz="1200" dirty="0"/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id="{C1AB111C-2713-481A-92A7-7AC334CC9B36}"/>
              </a:ext>
            </a:extLst>
          </p:cNvPr>
          <p:cNvSpPr/>
          <p:nvPr/>
        </p:nvSpPr>
        <p:spPr>
          <a:xfrm>
            <a:off x="5068956" y="3531194"/>
            <a:ext cx="222636" cy="258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8C7AB2-8120-4465-B637-6664D2A072CC}"/>
              </a:ext>
            </a:extLst>
          </p:cNvPr>
          <p:cNvSpPr txBox="1"/>
          <p:nvPr/>
        </p:nvSpPr>
        <p:spPr>
          <a:xfrm>
            <a:off x="5335325" y="3512613"/>
            <a:ext cx="194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일정 시간 간격으로 강제 </a:t>
            </a:r>
            <a:r>
              <a:rPr lang="en-US" altLang="ko-KR" sz="1200" dirty="0"/>
              <a:t>poll </a:t>
            </a:r>
            <a:r>
              <a:rPr lang="ko-KR" altLang="en-US" sz="1200" dirty="0"/>
              <a:t>송신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C0865F-85EE-427F-95A5-41719F6181B6}"/>
              </a:ext>
            </a:extLst>
          </p:cNvPr>
          <p:cNvSpPr txBox="1"/>
          <p:nvPr/>
        </p:nvSpPr>
        <p:spPr>
          <a:xfrm>
            <a:off x="7617349" y="2984577"/>
            <a:ext cx="27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</a:rPr>
              <a:t>재부팅 동작에서 </a:t>
            </a:r>
            <a:r>
              <a:rPr lang="en-US" altLang="ko-KR" sz="1200" dirty="0" err="1">
                <a:solidFill>
                  <a:srgbClr val="FF0000"/>
                </a:solidFill>
              </a:rPr>
              <a:t>micom</a:t>
            </a:r>
            <a:r>
              <a:rPr lang="ko-KR" altLang="en-US" sz="1200" dirty="0">
                <a:solidFill>
                  <a:srgbClr val="FF0000"/>
                </a:solidFill>
              </a:rPr>
              <a:t>에게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WDG_STX , WDG_REBOOT , 0x00 </a:t>
            </a:r>
            <a:r>
              <a:rPr lang="ko-KR" altLang="en-US" sz="1000" dirty="0">
                <a:solidFill>
                  <a:srgbClr val="FF0000"/>
                </a:solidFill>
              </a:rPr>
              <a:t>패킷을 보내면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아무런 반응이 없어서 </a:t>
            </a:r>
            <a:r>
              <a:rPr lang="en-US" altLang="ko-KR" sz="1000" dirty="0">
                <a:solidFill>
                  <a:srgbClr val="FF0000"/>
                </a:solidFill>
              </a:rPr>
              <a:t>soft reset </a:t>
            </a:r>
            <a:r>
              <a:rPr lang="ko-KR" altLang="en-US" sz="1000" dirty="0">
                <a:solidFill>
                  <a:srgbClr val="FF0000"/>
                </a:solidFill>
              </a:rPr>
              <a:t>동작으로 대체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5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334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mhhong</dc:creator>
  <cp:lastModifiedBy>mhhong</cp:lastModifiedBy>
  <cp:revision>14</cp:revision>
  <dcterms:created xsi:type="dcterms:W3CDTF">2022-06-23T06:09:00Z</dcterms:created>
  <dcterms:modified xsi:type="dcterms:W3CDTF">2022-06-23T06:51:02Z</dcterms:modified>
</cp:coreProperties>
</file>