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60" r:id="rId3"/>
    <p:sldId id="261" r:id="rId4"/>
    <p:sldId id="259" r:id="rId5"/>
    <p:sldId id="263" r:id="rId6"/>
    <p:sldId id="266" r:id="rId7"/>
    <p:sldId id="268" r:id="rId8"/>
    <p:sldId id="269" r:id="rId9"/>
    <p:sldId id="262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47" autoAdjust="0"/>
  </p:normalViewPr>
  <p:slideViewPr>
    <p:cSldViewPr>
      <p:cViewPr varScale="1">
        <p:scale>
          <a:sx n="59" d="100"/>
          <a:sy n="59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C8FA-13C3-4FA3-8327-B6CFC3B56CD3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6985-857B-4C30-BF0B-2E39480136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1262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3303C39-7456-4A8D-90EF-72F2AC0835AF}" type="datetimeFigureOut">
              <a:rPr lang="zh-TW" altLang="en-US" smtClean="0"/>
              <a:pPr/>
              <a:t>2022/12/25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EFE2B4-2BF3-4D03-B0DC-B59527374D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install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打包成執行檔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15616" y="4293096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TW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林照陽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lcy570225@gmail.com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圖片 4" descr="pyth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836712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產生的自動執行檔會放在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73667" y="2249488"/>
            <a:ext cx="759666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067944" y="2348880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3182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執行自動執行檔</a:t>
            </a:r>
            <a:r>
              <a:rPr lang="en-US" altLang="zh-TW" dirty="0" smtClean="0"/>
              <a:t>[nAmB.exe]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748883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681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effectLst/>
              </a:rPr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64</a:t>
            </a:r>
            <a:r>
              <a:rPr lang="zh-TW" altLang="en-US" dirty="0" smtClean="0"/>
              <a:t>位元環境下製造出的執行檔只能在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位元環境下執行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32</a:t>
            </a:r>
            <a:r>
              <a:rPr lang="zh-TW" altLang="en-US" dirty="0" smtClean="0"/>
              <a:t>位元環境下製造出的執行檔則可在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位元與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位元的環境下執行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494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effectLst/>
              </a:rPr>
              <a:t>讓沒有</a:t>
            </a:r>
            <a:r>
              <a:rPr lang="en-US" altLang="zh-TW" sz="3200" dirty="0">
                <a:effectLst/>
              </a:rPr>
              <a:t>python </a:t>
            </a:r>
            <a:r>
              <a:rPr lang="zh-TW" altLang="en-US" sz="3200" dirty="0">
                <a:effectLst/>
              </a:rPr>
              <a:t>的電腦也能執行你的</a:t>
            </a:r>
            <a:r>
              <a:rPr lang="zh-TW" altLang="en-US" sz="3200" dirty="0" smtClean="0">
                <a:effectLst/>
              </a:rPr>
              <a:t>程式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python </a:t>
            </a:r>
            <a:r>
              <a:rPr lang="zh-TW" altLang="en-US" dirty="0"/>
              <a:t>有很多不同的版本，更別說有一堆</a:t>
            </a:r>
            <a:r>
              <a:rPr lang="en-US" altLang="zh-TW" dirty="0"/>
              <a:t>package</a:t>
            </a:r>
            <a:r>
              <a:rPr lang="zh-TW" altLang="en-US" dirty="0"/>
              <a:t>了，當你寫了一支</a:t>
            </a:r>
            <a:r>
              <a:rPr lang="en-US" altLang="zh-TW" dirty="0"/>
              <a:t>python code </a:t>
            </a:r>
            <a:r>
              <a:rPr lang="zh-TW" altLang="en-US" dirty="0"/>
              <a:t>想在很多</a:t>
            </a:r>
            <a:r>
              <a:rPr lang="zh-TW" altLang="en-US" dirty="0" smtClean="0"/>
              <a:t>地方使用</a:t>
            </a:r>
            <a:r>
              <a:rPr lang="zh-TW" altLang="en-US" dirty="0"/>
              <a:t>，去一台一台電腦安裝相關環境實在太費時，這時我們可以透過 </a:t>
            </a:r>
            <a:r>
              <a:rPr lang="en-US" altLang="zh-TW" dirty="0" err="1">
                <a:hlinkClick r:id="rId2"/>
              </a:rPr>
              <a:t>pyinstaller</a:t>
            </a:r>
            <a:r>
              <a:rPr lang="zh-TW" altLang="en-US" dirty="0"/>
              <a:t> 將執行這支程式相關的所有東西給打包成一個</a:t>
            </a:r>
            <a:r>
              <a:rPr lang="en-US" altLang="zh-TW" dirty="0"/>
              <a:t>.exe</a:t>
            </a:r>
            <a:r>
              <a:rPr lang="zh-TW" altLang="en-US" dirty="0"/>
              <a:t>執行檔，讓其他電腦可以直接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01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pyinstaller</a:t>
            </a:r>
            <a:r>
              <a:rPr lang="en-US" altLang="zh-TW" dirty="0">
                <a:effectLst/>
              </a:rPr>
              <a:t>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執行</a:t>
            </a:r>
            <a:r>
              <a:rPr lang="en-US" altLang="zh-TW" dirty="0" err="1"/>
              <a:t>pyinstaller</a:t>
            </a:r>
            <a:r>
              <a:rPr lang="en-US" altLang="zh-TW" dirty="0"/>
              <a:t> </a:t>
            </a:r>
            <a:r>
              <a:rPr lang="zh-TW" altLang="en-US" dirty="0"/>
              <a:t>後他會先分析你的</a:t>
            </a:r>
            <a:r>
              <a:rPr lang="en-US" altLang="zh-TW" dirty="0"/>
              <a:t>code</a:t>
            </a:r>
            <a:r>
              <a:rPr lang="zh-TW" altLang="en-US" dirty="0"/>
              <a:t>，看有哪些需要的</a:t>
            </a:r>
            <a:r>
              <a:rPr lang="en-US" altLang="zh-TW" dirty="0"/>
              <a:t>module</a:t>
            </a:r>
            <a:r>
              <a:rPr lang="zh-TW" altLang="en-US" dirty="0"/>
              <a:t>、</a:t>
            </a:r>
            <a:r>
              <a:rPr lang="en-US" altLang="zh-TW" dirty="0"/>
              <a:t>library</a:t>
            </a:r>
            <a:r>
              <a:rPr lang="zh-TW" altLang="en-US" dirty="0"/>
              <a:t>、</a:t>
            </a:r>
            <a:r>
              <a:rPr lang="en-US" altLang="zh-TW" dirty="0"/>
              <a:t>interpreter</a:t>
            </a:r>
            <a:r>
              <a:rPr lang="zh-TW" altLang="en-US" dirty="0"/>
              <a:t>，然後蒐集相關的資源，最後全部包起來生成</a:t>
            </a:r>
            <a:r>
              <a:rPr lang="en-US" altLang="zh-TW" dirty="0"/>
              <a:t>exe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/>
              <a:t>引入套件時盡量使用 </a:t>
            </a:r>
            <a:r>
              <a:rPr lang="en-US" altLang="zh-TW" dirty="0"/>
              <a:t>from …import …</a:t>
            </a:r>
            <a:r>
              <a:rPr lang="zh-TW" altLang="en-US" dirty="0"/>
              <a:t>，如果直接使用</a:t>
            </a:r>
            <a:r>
              <a:rPr lang="en-US" altLang="zh-TW" dirty="0"/>
              <a:t>import</a:t>
            </a:r>
            <a:r>
              <a:rPr lang="zh-TW" altLang="en-US" dirty="0"/>
              <a:t>的話會把整個包都打包進去，而無謂的增加工具的</a:t>
            </a:r>
            <a:r>
              <a:rPr lang="zh-TW" altLang="en-US" dirty="0" smtClean="0"/>
              <a:t>大小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err="1"/>
              <a:t>pyinstaller</a:t>
            </a:r>
            <a:r>
              <a:rPr lang="en-US" altLang="zh-TW" dirty="0"/>
              <a:t> </a:t>
            </a:r>
            <a:r>
              <a:rPr lang="zh-TW" altLang="en-US" dirty="0"/>
              <a:t>打包後的</a:t>
            </a:r>
            <a:r>
              <a:rPr lang="en-US" altLang="zh-TW" dirty="0"/>
              <a:t>exe </a:t>
            </a:r>
            <a:r>
              <a:rPr lang="zh-TW" altLang="en-US" dirty="0"/>
              <a:t>只能在與打包時相同的作業系統下執行，在</a:t>
            </a:r>
            <a:r>
              <a:rPr lang="en-US" altLang="zh-TW" dirty="0"/>
              <a:t>windows </a:t>
            </a:r>
            <a:r>
              <a:rPr lang="zh-TW" altLang="en-US" dirty="0"/>
              <a:t>下打包的無法在</a:t>
            </a:r>
            <a:r>
              <a:rPr lang="en-US" altLang="zh-TW" dirty="0" err="1"/>
              <a:t>linux</a:t>
            </a:r>
            <a:r>
              <a:rPr lang="zh-TW" altLang="en-US" dirty="0"/>
              <a:t>使用，另外 </a:t>
            </a:r>
            <a:r>
              <a:rPr lang="en-US" altLang="zh-TW" dirty="0"/>
              <a:t>64</a:t>
            </a:r>
            <a:r>
              <a:rPr lang="zh-TW" altLang="en-US" dirty="0"/>
              <a:t>位元的電腦下打包也無法在 </a:t>
            </a:r>
            <a:r>
              <a:rPr lang="en-US" altLang="zh-TW" dirty="0"/>
              <a:t>32</a:t>
            </a:r>
            <a:r>
              <a:rPr lang="zh-TW" altLang="en-US" dirty="0"/>
              <a:t>位元上使用</a:t>
            </a:r>
            <a:r>
              <a:rPr lang="en-US" altLang="zh-TW" dirty="0"/>
              <a:t>(</a:t>
            </a:r>
            <a:r>
              <a:rPr lang="zh-TW" altLang="en-US" dirty="0"/>
              <a:t>但反過來似乎可以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01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ffectLst/>
              </a:rPr>
              <a:t>pyinstaller</a:t>
            </a:r>
            <a:r>
              <a:rPr lang="en-US" altLang="zh-TW" dirty="0">
                <a:effectLst/>
              </a:rPr>
              <a:t> 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41120" y="2249488"/>
            <a:ext cx="626176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32040" y="2276872"/>
            <a:ext cx="144016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4312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effectLst/>
              </a:rPr>
              <a:t>安裝</a:t>
            </a:r>
            <a:r>
              <a:rPr lang="en-US" altLang="zh-TW" b="1" dirty="0" smtClean="0">
                <a:effectLst/>
              </a:rPr>
              <a:t>&amp;</a:t>
            </a:r>
            <a:r>
              <a:rPr lang="zh-TW" altLang="en-US" b="1" dirty="0" smtClean="0">
                <a:effectLst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pip install </a:t>
            </a:r>
            <a:r>
              <a:rPr lang="en-US" altLang="zh-TW" dirty="0" err="1" smtClean="0"/>
              <a:t>pyinstaller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目前只支援到</a:t>
            </a:r>
            <a:r>
              <a:rPr lang="en-US" altLang="zh-TW" dirty="0" smtClean="0"/>
              <a:t>PYTHON3.9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安裝與打包需在</a:t>
            </a:r>
            <a:r>
              <a:rPr lang="en-US" altLang="zh-TW" dirty="0" smtClean="0"/>
              <a:t>[Anaconda Prompt]</a:t>
            </a:r>
            <a:r>
              <a:rPr lang="zh-TW" altLang="en-US" dirty="0" smtClean="0"/>
              <a:t>進行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68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pyinstaller</a:t>
            </a:r>
            <a:r>
              <a:rPr lang="en-US" altLang="zh-TW" b="1" dirty="0" smtClean="0"/>
              <a:t> </a:t>
            </a:r>
            <a:r>
              <a:rPr lang="en-US" altLang="zh-TW" b="1" dirty="0"/>
              <a:t>-h </a:t>
            </a:r>
            <a:r>
              <a:rPr lang="zh-TW" altLang="en-US" b="1" dirty="0"/>
              <a:t>來查看</a:t>
            </a:r>
            <a:r>
              <a:rPr lang="zh-TW" altLang="en-US" b="1" dirty="0" smtClean="0"/>
              <a:t>參數</a:t>
            </a:r>
            <a:endParaRPr lang="en-US" altLang="zh-TW" b="1" dirty="0" smtClean="0"/>
          </a:p>
          <a:p>
            <a:endParaRPr lang="zh-TW" altLang="en-US" dirty="0"/>
          </a:p>
          <a:p>
            <a:r>
              <a:rPr lang="en-US" altLang="zh-TW" dirty="0"/>
              <a:t>-F </a:t>
            </a:r>
            <a:r>
              <a:rPr lang="zh-TW" altLang="en-US" dirty="0"/>
              <a:t>打包成一個</a:t>
            </a:r>
            <a:r>
              <a:rPr lang="en-US" altLang="zh-TW" dirty="0"/>
              <a:t>exe</a:t>
            </a:r>
            <a:r>
              <a:rPr lang="zh-TW" altLang="en-US" dirty="0"/>
              <a:t>文件</a:t>
            </a:r>
          </a:p>
          <a:p>
            <a:r>
              <a:rPr lang="en-US" altLang="zh-TW" dirty="0" smtClean="0"/>
              <a:t>--icon</a:t>
            </a:r>
            <a:r>
              <a:rPr lang="en-US" altLang="zh-TW" dirty="0"/>
              <a:t>=</a:t>
            </a:r>
            <a:r>
              <a:rPr lang="zh-TW" altLang="en-US" dirty="0"/>
              <a:t>圖標路徑</a:t>
            </a:r>
          </a:p>
          <a:p>
            <a:r>
              <a:rPr lang="en-US" altLang="zh-TW" dirty="0"/>
              <a:t>-w </a:t>
            </a:r>
            <a:r>
              <a:rPr lang="zh-TW" altLang="en-US" dirty="0"/>
              <a:t>使用視窗，無控制台</a:t>
            </a:r>
          </a:p>
          <a:p>
            <a:r>
              <a:rPr lang="en-US" altLang="zh-TW" dirty="0"/>
              <a:t>-c </a:t>
            </a:r>
            <a:r>
              <a:rPr lang="zh-TW" altLang="en-US" dirty="0"/>
              <a:t>使用控制台，無視窗</a:t>
            </a:r>
          </a:p>
          <a:p>
            <a:r>
              <a:rPr lang="en-US" altLang="zh-TW" dirty="0"/>
              <a:t>-D </a:t>
            </a:r>
            <a:r>
              <a:rPr lang="zh-TW" altLang="en-US" dirty="0"/>
              <a:t>創建一個目錄，包含</a:t>
            </a:r>
            <a:r>
              <a:rPr lang="en-US" altLang="zh-TW" dirty="0"/>
              <a:t>exe</a:t>
            </a:r>
            <a:r>
              <a:rPr lang="zh-TW" altLang="en-US" dirty="0"/>
              <a:t>以及其他一些依賴性文件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756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pyinstaller</a:t>
            </a:r>
            <a:r>
              <a:rPr lang="en-US" altLang="zh-TW" dirty="0" smtClean="0"/>
              <a:t> –F nAmB.py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888"/>
            <a:ext cx="7742655" cy="532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7452320" y="1916832"/>
            <a:ext cx="13681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31640" y="2132856"/>
            <a:ext cx="12241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7007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產生的目錄與檔案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447800"/>
            <a:ext cx="8028384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會先建立一個 </a:t>
            </a:r>
            <a:r>
              <a:rPr lang="en-US" altLang="zh-TW" dirty="0" err="1" smtClean="0"/>
              <a:t>nAmB.spec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建立「</a:t>
            </a:r>
            <a:r>
              <a:rPr lang="en-US" altLang="zh-TW" dirty="0"/>
              <a:t>build</a:t>
            </a:r>
            <a:r>
              <a:rPr lang="zh-TW" altLang="en-US" dirty="0"/>
              <a:t>」 資料夾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 </a:t>
            </a:r>
            <a:r>
              <a:rPr lang="en-US" altLang="zh-TW" dirty="0"/>
              <a:t>log</a:t>
            </a:r>
            <a:r>
              <a:rPr lang="zh-TW" altLang="en-US" dirty="0"/>
              <a:t>紀錄檔與工作檔案於資料夾 </a:t>
            </a:r>
            <a:r>
              <a:rPr lang="en-US" altLang="zh-TW" dirty="0"/>
              <a:t>build </a:t>
            </a:r>
            <a:r>
              <a:rPr lang="zh-TW" altLang="en-US" dirty="0"/>
              <a:t>中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建立 「</a:t>
            </a:r>
            <a:r>
              <a:rPr lang="en-US" altLang="zh-TW" dirty="0" err="1"/>
              <a:t>dist</a:t>
            </a:r>
            <a:r>
              <a:rPr lang="en-US" altLang="zh-TW" dirty="0"/>
              <a:t> </a:t>
            </a:r>
            <a:r>
              <a:rPr lang="zh-TW" altLang="en-US" dirty="0"/>
              <a:t>」資料夾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建立執行檔</a:t>
            </a:r>
            <a:r>
              <a:rPr lang="en-US" altLang="zh-TW" dirty="0"/>
              <a:t>(.exe)</a:t>
            </a:r>
            <a:r>
              <a:rPr lang="zh-TW" altLang="en-US" dirty="0"/>
              <a:t>在 「</a:t>
            </a:r>
            <a:r>
              <a:rPr lang="en-US" altLang="zh-TW" dirty="0" err="1"/>
              <a:t>dist</a:t>
            </a:r>
            <a:r>
              <a:rPr lang="zh-TW" altLang="en-US" dirty="0"/>
              <a:t>」 資料夾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688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產生如下的目錄與檔案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3804" y="1628800"/>
            <a:ext cx="7760646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771800" y="2780928"/>
            <a:ext cx="115212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71800" y="501317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7020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5608</TotalTime>
  <Words>352</Words>
  <Application>Microsoft Office PowerPoint</Application>
  <PresentationFormat>如螢幕大小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都會</vt:lpstr>
      <vt:lpstr>打包成執行檔</vt:lpstr>
      <vt:lpstr>讓沒有python 的電腦也能執行你的程式</vt:lpstr>
      <vt:lpstr>pyinstaller </vt:lpstr>
      <vt:lpstr>pyinstaller </vt:lpstr>
      <vt:lpstr>安裝&amp;注意事項</vt:lpstr>
      <vt:lpstr>參數</vt:lpstr>
      <vt:lpstr>pyinstaller –F nAmB.py</vt:lpstr>
      <vt:lpstr>產生的目錄與檔案</vt:lpstr>
      <vt:lpstr>產生如下的目錄與檔案</vt:lpstr>
      <vt:lpstr>產生的自動執行檔會放在[dist]</vt:lpstr>
      <vt:lpstr>執行自動執行檔[nAmB.exe]</vt:lpstr>
      <vt:lpstr>注意事項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教學筆記</dc:title>
  <dc:creator>cylin</dc:creator>
  <cp:lastModifiedBy>林照陽</cp:lastModifiedBy>
  <cp:revision>316</cp:revision>
  <dcterms:created xsi:type="dcterms:W3CDTF">2019-07-06T02:54:41Z</dcterms:created>
  <dcterms:modified xsi:type="dcterms:W3CDTF">2022-12-25T01:49:39Z</dcterms:modified>
</cp:coreProperties>
</file>