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rawing3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8" r:id="rId2"/>
    <p:sldId id="264" r:id="rId3"/>
    <p:sldId id="262" r:id="rId4"/>
    <p:sldId id="265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147" autoAdjust="0"/>
  </p:normalViewPr>
  <p:slideViewPr>
    <p:cSldViewPr>
      <p:cViewPr varScale="1">
        <p:scale>
          <a:sx n="59" d="100"/>
          <a:sy n="59" d="100"/>
        </p:scale>
        <p:origin x="-147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446148-E91B-4D78-BF7C-C29CC5A9779C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AB60BA99-753B-4147-B0AD-FD61A77B313B}">
      <dgm:prSet phldrT="[文字]" custT="1"/>
      <dgm:spPr/>
      <dgm:t>
        <a:bodyPr/>
        <a:lstStyle/>
        <a:p>
          <a:r>
            <a:rPr lang="zh-TW" altLang="en-US" sz="2400" dirty="0" smtClean="0"/>
            <a:t>請撰寫一個模組程式，內含一個</a:t>
          </a:r>
          <a:r>
            <a:rPr lang="en-US" altLang="zh-TW" sz="2400" dirty="0" smtClean="0"/>
            <a:t>[_saying()]</a:t>
          </a:r>
          <a:r>
            <a:rPr lang="zh-TW" altLang="en-US" sz="2400" dirty="0" smtClean="0"/>
            <a:t>函式</a:t>
          </a:r>
          <a:endParaRPr lang="zh-TW" altLang="en-US" sz="2400" dirty="0"/>
        </a:p>
      </dgm:t>
    </dgm:pt>
    <dgm:pt modelId="{0D235DC4-9210-4AC0-9C04-C73101D14797}" type="parTrans" cxnId="{F8A34DF9-B8DD-4023-A8A0-86648C2C255D}">
      <dgm:prSet/>
      <dgm:spPr/>
      <dgm:t>
        <a:bodyPr/>
        <a:lstStyle/>
        <a:p>
          <a:endParaRPr lang="zh-TW" altLang="en-US"/>
        </a:p>
      </dgm:t>
    </dgm:pt>
    <dgm:pt modelId="{40B3BA6A-FF49-4DEA-8F48-D88DA6EF3958}" type="sibTrans" cxnId="{F8A34DF9-B8DD-4023-A8A0-86648C2C255D}">
      <dgm:prSet/>
      <dgm:spPr/>
      <dgm:t>
        <a:bodyPr/>
        <a:lstStyle/>
        <a:p>
          <a:endParaRPr lang="zh-TW" altLang="en-US"/>
        </a:p>
      </dgm:t>
    </dgm:pt>
    <dgm:pt modelId="{B757DEDE-90C1-42EB-BAD5-F8FC8EC6A7ED}">
      <dgm:prSet phldrT="[文字]" custT="1"/>
      <dgm:spPr/>
      <dgm:t>
        <a:bodyPr/>
        <a:lstStyle/>
        <a:p>
          <a:r>
            <a:rPr lang="zh-TW" altLang="en-US" sz="2400" dirty="0" smtClean="0"/>
            <a:t>函式內儲存多組名言佳句，呼叫此函式時會以隨機方式傳回其中一組名言佳句</a:t>
          </a:r>
          <a:endParaRPr lang="zh-TW" altLang="en-US" sz="2400" dirty="0"/>
        </a:p>
      </dgm:t>
    </dgm:pt>
    <dgm:pt modelId="{7D87541D-609A-4DEB-AFCA-C76705944CA3}" type="parTrans" cxnId="{CAF6AC5C-BDAD-45DE-B979-9AB83312D38D}">
      <dgm:prSet/>
      <dgm:spPr/>
      <dgm:t>
        <a:bodyPr/>
        <a:lstStyle/>
        <a:p>
          <a:endParaRPr lang="zh-TW" altLang="en-US"/>
        </a:p>
      </dgm:t>
    </dgm:pt>
    <dgm:pt modelId="{4F0860C4-2962-426E-9FB0-8E59F5124283}" type="sibTrans" cxnId="{CAF6AC5C-BDAD-45DE-B979-9AB83312D38D}">
      <dgm:prSet/>
      <dgm:spPr/>
      <dgm:t>
        <a:bodyPr/>
        <a:lstStyle/>
        <a:p>
          <a:endParaRPr lang="zh-TW" altLang="en-US"/>
        </a:p>
      </dgm:t>
    </dgm:pt>
    <dgm:pt modelId="{88C50230-C4B1-4ED0-9D8D-9A3907BC3200}">
      <dgm:prSet phldrT="[文字]" custT="1"/>
      <dgm:spPr/>
      <dgm:t>
        <a:bodyPr/>
        <a:lstStyle/>
        <a:p>
          <a:r>
            <a:rPr lang="zh-TW" altLang="en-US" sz="2400" dirty="0" smtClean="0"/>
            <a:t>名言佳句可隨時增添與刪改，且不需更動程式碼</a:t>
          </a:r>
          <a:endParaRPr lang="zh-TW" altLang="en-US" sz="2400" dirty="0"/>
        </a:p>
      </dgm:t>
    </dgm:pt>
    <dgm:pt modelId="{CF5CFE84-F5EF-46C6-B47A-18081FBB1937}" type="parTrans" cxnId="{0BB6FE25-7D89-49C4-9CC3-23D1BB0E896C}">
      <dgm:prSet/>
      <dgm:spPr/>
      <dgm:t>
        <a:bodyPr/>
        <a:lstStyle/>
        <a:p>
          <a:endParaRPr lang="zh-TW" altLang="en-US"/>
        </a:p>
      </dgm:t>
    </dgm:pt>
    <dgm:pt modelId="{0E9CF7A8-9E7F-4306-B9EF-A2A8875AF94A}" type="sibTrans" cxnId="{0BB6FE25-7D89-49C4-9CC3-23D1BB0E896C}">
      <dgm:prSet/>
      <dgm:spPr/>
      <dgm:t>
        <a:bodyPr/>
        <a:lstStyle/>
        <a:p>
          <a:endParaRPr lang="zh-TW" altLang="en-US"/>
        </a:p>
      </dgm:t>
    </dgm:pt>
    <dgm:pt modelId="{41D6285D-FAC0-4E19-B2F1-65E3FA4D57BC}" type="pres">
      <dgm:prSet presAssocID="{FB446148-E91B-4D78-BF7C-C29CC5A9779C}" presName="compositeShape" presStyleCnt="0">
        <dgm:presLayoutVars>
          <dgm:dir/>
          <dgm:resizeHandles/>
        </dgm:presLayoutVars>
      </dgm:prSet>
      <dgm:spPr/>
    </dgm:pt>
    <dgm:pt modelId="{4362B9C6-FC95-4B32-B0BD-512689D2614F}" type="pres">
      <dgm:prSet presAssocID="{FB446148-E91B-4D78-BF7C-C29CC5A9779C}" presName="pyramid" presStyleLbl="node1" presStyleIdx="0" presStyleCnt="1"/>
      <dgm:spPr>
        <a:solidFill>
          <a:schemeClr val="accent2"/>
        </a:solidFill>
      </dgm:spPr>
    </dgm:pt>
    <dgm:pt modelId="{E4E5E4E8-DCFB-4ECB-AADC-DAA7EEF1B53C}" type="pres">
      <dgm:prSet presAssocID="{FB446148-E91B-4D78-BF7C-C29CC5A9779C}" presName="theList" presStyleCnt="0"/>
      <dgm:spPr/>
    </dgm:pt>
    <dgm:pt modelId="{A2BAAF09-AEB2-4797-9B83-BD657E2BA244}" type="pres">
      <dgm:prSet presAssocID="{AB60BA99-753B-4147-B0AD-FD61A77B313B}" presName="aNode" presStyleLbl="fgAcc1" presStyleIdx="0" presStyleCnt="3" custScaleX="16754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0D04D4F-1335-4635-A9CA-4F8695C6EC08}" type="pres">
      <dgm:prSet presAssocID="{AB60BA99-753B-4147-B0AD-FD61A77B313B}" presName="aSpace" presStyleCnt="0"/>
      <dgm:spPr/>
    </dgm:pt>
    <dgm:pt modelId="{1A592AFA-75A6-49DC-BA97-3024BBA8DC68}" type="pres">
      <dgm:prSet presAssocID="{B757DEDE-90C1-42EB-BAD5-F8FC8EC6A7ED}" presName="aNode" presStyleLbl="fgAcc1" presStyleIdx="1" presStyleCnt="3" custScaleX="16754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097CB8D-3FE4-479D-B6EB-9AE11C32AA4E}" type="pres">
      <dgm:prSet presAssocID="{B757DEDE-90C1-42EB-BAD5-F8FC8EC6A7ED}" presName="aSpace" presStyleCnt="0"/>
      <dgm:spPr/>
    </dgm:pt>
    <dgm:pt modelId="{4386BBA9-2E8E-4EA1-87B4-CAA6DD30380A}" type="pres">
      <dgm:prSet presAssocID="{88C50230-C4B1-4ED0-9D8D-9A3907BC3200}" presName="aNode" presStyleLbl="fgAcc1" presStyleIdx="2" presStyleCnt="3" custScaleX="16754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1705976-2342-4DF9-923E-84A73BEBADBF}" type="pres">
      <dgm:prSet presAssocID="{88C50230-C4B1-4ED0-9D8D-9A3907BC3200}" presName="aSpace" presStyleCnt="0"/>
      <dgm:spPr/>
    </dgm:pt>
  </dgm:ptLst>
  <dgm:cxnLst>
    <dgm:cxn modelId="{71FBB288-6DCF-4321-8BDA-1CF38B898525}" type="presOf" srcId="{AB60BA99-753B-4147-B0AD-FD61A77B313B}" destId="{A2BAAF09-AEB2-4797-9B83-BD657E2BA244}" srcOrd="0" destOrd="0" presId="urn:microsoft.com/office/officeart/2005/8/layout/pyramid2"/>
    <dgm:cxn modelId="{5AC0C317-B573-482D-A8C9-FFE763F7DF67}" type="presOf" srcId="{88C50230-C4B1-4ED0-9D8D-9A3907BC3200}" destId="{4386BBA9-2E8E-4EA1-87B4-CAA6DD30380A}" srcOrd="0" destOrd="0" presId="urn:microsoft.com/office/officeart/2005/8/layout/pyramid2"/>
    <dgm:cxn modelId="{78E59DAA-E36B-446D-A687-56EEEE8AAB7A}" type="presOf" srcId="{FB446148-E91B-4D78-BF7C-C29CC5A9779C}" destId="{41D6285D-FAC0-4E19-B2F1-65E3FA4D57BC}" srcOrd="0" destOrd="0" presId="urn:microsoft.com/office/officeart/2005/8/layout/pyramid2"/>
    <dgm:cxn modelId="{7C753537-FBC6-4303-B81E-897F77D2D951}" type="presOf" srcId="{B757DEDE-90C1-42EB-BAD5-F8FC8EC6A7ED}" destId="{1A592AFA-75A6-49DC-BA97-3024BBA8DC68}" srcOrd="0" destOrd="0" presId="urn:microsoft.com/office/officeart/2005/8/layout/pyramid2"/>
    <dgm:cxn modelId="{F8A34DF9-B8DD-4023-A8A0-86648C2C255D}" srcId="{FB446148-E91B-4D78-BF7C-C29CC5A9779C}" destId="{AB60BA99-753B-4147-B0AD-FD61A77B313B}" srcOrd="0" destOrd="0" parTransId="{0D235DC4-9210-4AC0-9C04-C73101D14797}" sibTransId="{40B3BA6A-FF49-4DEA-8F48-D88DA6EF3958}"/>
    <dgm:cxn modelId="{CAF6AC5C-BDAD-45DE-B979-9AB83312D38D}" srcId="{FB446148-E91B-4D78-BF7C-C29CC5A9779C}" destId="{B757DEDE-90C1-42EB-BAD5-F8FC8EC6A7ED}" srcOrd="1" destOrd="0" parTransId="{7D87541D-609A-4DEB-AFCA-C76705944CA3}" sibTransId="{4F0860C4-2962-426E-9FB0-8E59F5124283}"/>
    <dgm:cxn modelId="{0BB6FE25-7D89-49C4-9CC3-23D1BB0E896C}" srcId="{FB446148-E91B-4D78-BF7C-C29CC5A9779C}" destId="{88C50230-C4B1-4ED0-9D8D-9A3907BC3200}" srcOrd="2" destOrd="0" parTransId="{CF5CFE84-F5EF-46C6-B47A-18081FBB1937}" sibTransId="{0E9CF7A8-9E7F-4306-B9EF-A2A8875AF94A}"/>
    <dgm:cxn modelId="{99FF208D-2B0C-438F-8330-8D82E90A1727}" type="presParOf" srcId="{41D6285D-FAC0-4E19-B2F1-65E3FA4D57BC}" destId="{4362B9C6-FC95-4B32-B0BD-512689D2614F}" srcOrd="0" destOrd="0" presId="urn:microsoft.com/office/officeart/2005/8/layout/pyramid2"/>
    <dgm:cxn modelId="{3EA08ED6-5F53-4BC7-B8A5-4519531D5D0C}" type="presParOf" srcId="{41D6285D-FAC0-4E19-B2F1-65E3FA4D57BC}" destId="{E4E5E4E8-DCFB-4ECB-AADC-DAA7EEF1B53C}" srcOrd="1" destOrd="0" presId="urn:microsoft.com/office/officeart/2005/8/layout/pyramid2"/>
    <dgm:cxn modelId="{78F5F557-51AE-4F2C-B2F3-814648F592FD}" type="presParOf" srcId="{E4E5E4E8-DCFB-4ECB-AADC-DAA7EEF1B53C}" destId="{A2BAAF09-AEB2-4797-9B83-BD657E2BA244}" srcOrd="0" destOrd="0" presId="urn:microsoft.com/office/officeart/2005/8/layout/pyramid2"/>
    <dgm:cxn modelId="{54F32E77-482D-45BD-8096-CA9A7099D25E}" type="presParOf" srcId="{E4E5E4E8-DCFB-4ECB-AADC-DAA7EEF1B53C}" destId="{A0D04D4F-1335-4635-A9CA-4F8695C6EC08}" srcOrd="1" destOrd="0" presId="urn:microsoft.com/office/officeart/2005/8/layout/pyramid2"/>
    <dgm:cxn modelId="{C10FB7A9-BDE5-4F7E-BE72-DB775147AD67}" type="presParOf" srcId="{E4E5E4E8-DCFB-4ECB-AADC-DAA7EEF1B53C}" destId="{1A592AFA-75A6-49DC-BA97-3024BBA8DC68}" srcOrd="2" destOrd="0" presId="urn:microsoft.com/office/officeart/2005/8/layout/pyramid2"/>
    <dgm:cxn modelId="{4930AABB-3074-4D8B-A74E-0CDB2F9BAA51}" type="presParOf" srcId="{E4E5E4E8-DCFB-4ECB-AADC-DAA7EEF1B53C}" destId="{F097CB8D-3FE4-479D-B6EB-9AE11C32AA4E}" srcOrd="3" destOrd="0" presId="urn:microsoft.com/office/officeart/2005/8/layout/pyramid2"/>
    <dgm:cxn modelId="{7F2410F5-52DB-491E-9483-E74534A348D4}" type="presParOf" srcId="{E4E5E4E8-DCFB-4ECB-AADC-DAA7EEF1B53C}" destId="{4386BBA9-2E8E-4EA1-87B4-CAA6DD30380A}" srcOrd="4" destOrd="0" presId="urn:microsoft.com/office/officeart/2005/8/layout/pyramid2"/>
    <dgm:cxn modelId="{5285BC3E-A513-4A2B-B7F7-01C527DC3A60}" type="presParOf" srcId="{E4E5E4E8-DCFB-4ECB-AADC-DAA7EEF1B53C}" destId="{21705976-2342-4DF9-923E-84A73BEBADBF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446148-E91B-4D78-BF7C-C29CC5A9779C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AB60BA99-753B-4147-B0AD-FD61A77B313B}">
      <dgm:prSet phldrT="[文字]" custT="1"/>
      <dgm:spPr/>
      <dgm:t>
        <a:bodyPr/>
        <a:lstStyle/>
        <a:p>
          <a:r>
            <a:rPr lang="zh-TW" altLang="en-US" sz="2400" dirty="0" smtClean="0"/>
            <a:t>請撰寫一個模組程式，內含一個</a:t>
          </a:r>
          <a:r>
            <a:rPr lang="en-US" altLang="zh-TW" sz="2400" dirty="0" smtClean="0"/>
            <a:t>[_today()]</a:t>
          </a:r>
          <a:r>
            <a:rPr lang="zh-TW" altLang="en-US" sz="2400" dirty="0" smtClean="0"/>
            <a:t>函式</a:t>
          </a:r>
          <a:endParaRPr lang="zh-TW" altLang="en-US" sz="2400" dirty="0"/>
        </a:p>
      </dgm:t>
    </dgm:pt>
    <dgm:pt modelId="{0D235DC4-9210-4AC0-9C04-C73101D14797}" type="parTrans" cxnId="{F8A34DF9-B8DD-4023-A8A0-86648C2C255D}">
      <dgm:prSet/>
      <dgm:spPr/>
      <dgm:t>
        <a:bodyPr/>
        <a:lstStyle/>
        <a:p>
          <a:endParaRPr lang="zh-TW" altLang="en-US"/>
        </a:p>
      </dgm:t>
    </dgm:pt>
    <dgm:pt modelId="{40B3BA6A-FF49-4DEA-8F48-D88DA6EF3958}" type="sibTrans" cxnId="{F8A34DF9-B8DD-4023-A8A0-86648C2C255D}">
      <dgm:prSet/>
      <dgm:spPr/>
      <dgm:t>
        <a:bodyPr/>
        <a:lstStyle/>
        <a:p>
          <a:endParaRPr lang="zh-TW" altLang="en-US"/>
        </a:p>
      </dgm:t>
    </dgm:pt>
    <dgm:pt modelId="{B757DEDE-90C1-42EB-BAD5-F8FC8EC6A7ED}">
      <dgm:prSet phldrT="[文字]" custT="1"/>
      <dgm:spPr/>
      <dgm:t>
        <a:bodyPr/>
        <a:lstStyle/>
        <a:p>
          <a:r>
            <a:rPr lang="zh-TW" altLang="en-US" sz="2400" dirty="0" smtClean="0"/>
            <a:t>呼叫時會傳回今天的中式日期，格式如下</a:t>
          </a:r>
          <a:r>
            <a:rPr lang="en-US" altLang="zh-TW" sz="2400" dirty="0" smtClean="0"/>
            <a:t>:</a:t>
          </a:r>
          <a:endParaRPr lang="zh-TW" altLang="en-US" sz="2400" dirty="0"/>
        </a:p>
      </dgm:t>
    </dgm:pt>
    <dgm:pt modelId="{7D87541D-609A-4DEB-AFCA-C76705944CA3}" type="parTrans" cxnId="{CAF6AC5C-BDAD-45DE-B979-9AB83312D38D}">
      <dgm:prSet/>
      <dgm:spPr/>
      <dgm:t>
        <a:bodyPr/>
        <a:lstStyle/>
        <a:p>
          <a:endParaRPr lang="zh-TW" altLang="en-US"/>
        </a:p>
      </dgm:t>
    </dgm:pt>
    <dgm:pt modelId="{4F0860C4-2962-426E-9FB0-8E59F5124283}" type="sibTrans" cxnId="{CAF6AC5C-BDAD-45DE-B979-9AB83312D38D}">
      <dgm:prSet/>
      <dgm:spPr/>
      <dgm:t>
        <a:bodyPr/>
        <a:lstStyle/>
        <a:p>
          <a:endParaRPr lang="zh-TW" altLang="en-US"/>
        </a:p>
      </dgm:t>
    </dgm:pt>
    <dgm:pt modelId="{88C50230-C4B1-4ED0-9D8D-9A3907BC3200}">
      <dgm:prSet phldrT="[文字]" custT="1"/>
      <dgm:spPr/>
      <dgm:t>
        <a:bodyPr/>
        <a:lstStyle/>
        <a:p>
          <a:r>
            <a:rPr lang="zh-TW" altLang="en-US" sz="2400" dirty="0" smtClean="0"/>
            <a:t>民國</a:t>
          </a:r>
          <a:r>
            <a:rPr lang="en-US" altLang="en-US" sz="2400" dirty="0" smtClean="0"/>
            <a:t>109</a:t>
          </a:r>
          <a:r>
            <a:rPr lang="zh-TW" altLang="en-US" sz="2400" dirty="0" smtClean="0"/>
            <a:t>年</a:t>
          </a:r>
          <a:r>
            <a:rPr lang="en-US" altLang="en-US" sz="2400" dirty="0" smtClean="0"/>
            <a:t>11</a:t>
          </a:r>
          <a:r>
            <a:rPr lang="zh-TW" altLang="en-US" sz="2400" dirty="0" smtClean="0"/>
            <a:t>月</a:t>
          </a:r>
          <a:r>
            <a:rPr lang="en-US" altLang="en-US" sz="2400" dirty="0" smtClean="0"/>
            <a:t>1</a:t>
          </a:r>
          <a:r>
            <a:rPr lang="zh-TW" altLang="en-US" sz="2400" dirty="0" smtClean="0"/>
            <a:t>日星期日</a:t>
          </a:r>
          <a:endParaRPr lang="zh-TW" altLang="en-US" sz="2400" dirty="0"/>
        </a:p>
      </dgm:t>
    </dgm:pt>
    <dgm:pt modelId="{CF5CFE84-F5EF-46C6-B47A-18081FBB1937}" type="parTrans" cxnId="{0BB6FE25-7D89-49C4-9CC3-23D1BB0E896C}">
      <dgm:prSet/>
      <dgm:spPr/>
      <dgm:t>
        <a:bodyPr/>
        <a:lstStyle/>
        <a:p>
          <a:endParaRPr lang="zh-TW" altLang="en-US"/>
        </a:p>
      </dgm:t>
    </dgm:pt>
    <dgm:pt modelId="{0E9CF7A8-9E7F-4306-B9EF-A2A8875AF94A}" type="sibTrans" cxnId="{0BB6FE25-7D89-49C4-9CC3-23D1BB0E896C}">
      <dgm:prSet/>
      <dgm:spPr/>
      <dgm:t>
        <a:bodyPr/>
        <a:lstStyle/>
        <a:p>
          <a:endParaRPr lang="zh-TW" altLang="en-US"/>
        </a:p>
      </dgm:t>
    </dgm:pt>
    <dgm:pt modelId="{41D6285D-FAC0-4E19-B2F1-65E3FA4D57BC}" type="pres">
      <dgm:prSet presAssocID="{FB446148-E91B-4D78-BF7C-C29CC5A9779C}" presName="compositeShape" presStyleCnt="0">
        <dgm:presLayoutVars>
          <dgm:dir/>
          <dgm:resizeHandles/>
        </dgm:presLayoutVars>
      </dgm:prSet>
      <dgm:spPr/>
    </dgm:pt>
    <dgm:pt modelId="{4362B9C6-FC95-4B32-B0BD-512689D2614F}" type="pres">
      <dgm:prSet presAssocID="{FB446148-E91B-4D78-BF7C-C29CC5A9779C}" presName="pyramid" presStyleLbl="node1" presStyleIdx="0" presStyleCnt="1"/>
      <dgm:spPr>
        <a:solidFill>
          <a:schemeClr val="accent2"/>
        </a:solidFill>
      </dgm:spPr>
    </dgm:pt>
    <dgm:pt modelId="{E4E5E4E8-DCFB-4ECB-AADC-DAA7EEF1B53C}" type="pres">
      <dgm:prSet presAssocID="{FB446148-E91B-4D78-BF7C-C29CC5A9779C}" presName="theList" presStyleCnt="0"/>
      <dgm:spPr/>
    </dgm:pt>
    <dgm:pt modelId="{A2BAAF09-AEB2-4797-9B83-BD657E2BA244}" type="pres">
      <dgm:prSet presAssocID="{AB60BA99-753B-4147-B0AD-FD61A77B313B}" presName="aNode" presStyleLbl="fgAcc1" presStyleIdx="0" presStyleCnt="3" custScaleX="16754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0D04D4F-1335-4635-A9CA-4F8695C6EC08}" type="pres">
      <dgm:prSet presAssocID="{AB60BA99-753B-4147-B0AD-FD61A77B313B}" presName="aSpace" presStyleCnt="0"/>
      <dgm:spPr/>
    </dgm:pt>
    <dgm:pt modelId="{1A592AFA-75A6-49DC-BA97-3024BBA8DC68}" type="pres">
      <dgm:prSet presAssocID="{B757DEDE-90C1-42EB-BAD5-F8FC8EC6A7ED}" presName="aNode" presStyleLbl="fgAcc1" presStyleIdx="1" presStyleCnt="3" custScaleX="16754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097CB8D-3FE4-479D-B6EB-9AE11C32AA4E}" type="pres">
      <dgm:prSet presAssocID="{B757DEDE-90C1-42EB-BAD5-F8FC8EC6A7ED}" presName="aSpace" presStyleCnt="0"/>
      <dgm:spPr/>
    </dgm:pt>
    <dgm:pt modelId="{4386BBA9-2E8E-4EA1-87B4-CAA6DD30380A}" type="pres">
      <dgm:prSet presAssocID="{88C50230-C4B1-4ED0-9D8D-9A3907BC3200}" presName="aNode" presStyleLbl="fgAcc1" presStyleIdx="2" presStyleCnt="3" custScaleX="16754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1705976-2342-4DF9-923E-84A73BEBADBF}" type="pres">
      <dgm:prSet presAssocID="{88C50230-C4B1-4ED0-9D8D-9A3907BC3200}" presName="aSpace" presStyleCnt="0"/>
      <dgm:spPr/>
    </dgm:pt>
  </dgm:ptLst>
  <dgm:cxnLst>
    <dgm:cxn modelId="{3212EA16-0283-4067-8D85-0E6FE6F331EB}" type="presOf" srcId="{FB446148-E91B-4D78-BF7C-C29CC5A9779C}" destId="{41D6285D-FAC0-4E19-B2F1-65E3FA4D57BC}" srcOrd="0" destOrd="0" presId="urn:microsoft.com/office/officeart/2005/8/layout/pyramid2"/>
    <dgm:cxn modelId="{61A62570-4346-4199-8EBA-202072C28209}" type="presOf" srcId="{AB60BA99-753B-4147-B0AD-FD61A77B313B}" destId="{A2BAAF09-AEB2-4797-9B83-BD657E2BA244}" srcOrd="0" destOrd="0" presId="urn:microsoft.com/office/officeart/2005/8/layout/pyramid2"/>
    <dgm:cxn modelId="{A4D6F985-400A-4CAD-BA8E-F43B7185F8DD}" type="presOf" srcId="{88C50230-C4B1-4ED0-9D8D-9A3907BC3200}" destId="{4386BBA9-2E8E-4EA1-87B4-CAA6DD30380A}" srcOrd="0" destOrd="0" presId="urn:microsoft.com/office/officeart/2005/8/layout/pyramid2"/>
    <dgm:cxn modelId="{5613FBC2-8370-4554-98DD-69CD27380E2A}" type="presOf" srcId="{B757DEDE-90C1-42EB-BAD5-F8FC8EC6A7ED}" destId="{1A592AFA-75A6-49DC-BA97-3024BBA8DC68}" srcOrd="0" destOrd="0" presId="urn:microsoft.com/office/officeart/2005/8/layout/pyramid2"/>
    <dgm:cxn modelId="{F8A34DF9-B8DD-4023-A8A0-86648C2C255D}" srcId="{FB446148-E91B-4D78-BF7C-C29CC5A9779C}" destId="{AB60BA99-753B-4147-B0AD-FD61A77B313B}" srcOrd="0" destOrd="0" parTransId="{0D235DC4-9210-4AC0-9C04-C73101D14797}" sibTransId="{40B3BA6A-FF49-4DEA-8F48-D88DA6EF3958}"/>
    <dgm:cxn modelId="{CAF6AC5C-BDAD-45DE-B979-9AB83312D38D}" srcId="{FB446148-E91B-4D78-BF7C-C29CC5A9779C}" destId="{B757DEDE-90C1-42EB-BAD5-F8FC8EC6A7ED}" srcOrd="1" destOrd="0" parTransId="{7D87541D-609A-4DEB-AFCA-C76705944CA3}" sibTransId="{4F0860C4-2962-426E-9FB0-8E59F5124283}"/>
    <dgm:cxn modelId="{0BB6FE25-7D89-49C4-9CC3-23D1BB0E896C}" srcId="{FB446148-E91B-4D78-BF7C-C29CC5A9779C}" destId="{88C50230-C4B1-4ED0-9D8D-9A3907BC3200}" srcOrd="2" destOrd="0" parTransId="{CF5CFE84-F5EF-46C6-B47A-18081FBB1937}" sibTransId="{0E9CF7A8-9E7F-4306-B9EF-A2A8875AF94A}"/>
    <dgm:cxn modelId="{C8B0C4BB-8B4B-4159-A771-BD036EAC32B6}" type="presParOf" srcId="{41D6285D-FAC0-4E19-B2F1-65E3FA4D57BC}" destId="{4362B9C6-FC95-4B32-B0BD-512689D2614F}" srcOrd="0" destOrd="0" presId="urn:microsoft.com/office/officeart/2005/8/layout/pyramid2"/>
    <dgm:cxn modelId="{CBD96154-8A1D-471B-A3AA-4D7654D593F2}" type="presParOf" srcId="{41D6285D-FAC0-4E19-B2F1-65E3FA4D57BC}" destId="{E4E5E4E8-DCFB-4ECB-AADC-DAA7EEF1B53C}" srcOrd="1" destOrd="0" presId="urn:microsoft.com/office/officeart/2005/8/layout/pyramid2"/>
    <dgm:cxn modelId="{74835B4A-BDE0-4F4D-A94B-E0F7AC999F6F}" type="presParOf" srcId="{E4E5E4E8-DCFB-4ECB-AADC-DAA7EEF1B53C}" destId="{A2BAAF09-AEB2-4797-9B83-BD657E2BA244}" srcOrd="0" destOrd="0" presId="urn:microsoft.com/office/officeart/2005/8/layout/pyramid2"/>
    <dgm:cxn modelId="{C3D679DA-12FA-4EC2-A535-16922A160EAD}" type="presParOf" srcId="{E4E5E4E8-DCFB-4ECB-AADC-DAA7EEF1B53C}" destId="{A0D04D4F-1335-4635-A9CA-4F8695C6EC08}" srcOrd="1" destOrd="0" presId="urn:microsoft.com/office/officeart/2005/8/layout/pyramid2"/>
    <dgm:cxn modelId="{713E9236-EF38-424A-B934-EAAB2C5A0237}" type="presParOf" srcId="{E4E5E4E8-DCFB-4ECB-AADC-DAA7EEF1B53C}" destId="{1A592AFA-75A6-49DC-BA97-3024BBA8DC68}" srcOrd="2" destOrd="0" presId="urn:microsoft.com/office/officeart/2005/8/layout/pyramid2"/>
    <dgm:cxn modelId="{88943328-57AC-499E-ADE1-8D40EAC231AA}" type="presParOf" srcId="{E4E5E4E8-DCFB-4ECB-AADC-DAA7EEF1B53C}" destId="{F097CB8D-3FE4-479D-B6EB-9AE11C32AA4E}" srcOrd="3" destOrd="0" presId="urn:microsoft.com/office/officeart/2005/8/layout/pyramid2"/>
    <dgm:cxn modelId="{00E267D1-5452-43A6-9CE1-2406C3706A91}" type="presParOf" srcId="{E4E5E4E8-DCFB-4ECB-AADC-DAA7EEF1B53C}" destId="{4386BBA9-2E8E-4EA1-87B4-CAA6DD30380A}" srcOrd="4" destOrd="0" presId="urn:microsoft.com/office/officeart/2005/8/layout/pyramid2"/>
    <dgm:cxn modelId="{CAEE9BF7-FC38-4290-A231-247ED25282D8}" type="presParOf" srcId="{E4E5E4E8-DCFB-4ECB-AADC-DAA7EEF1B53C}" destId="{21705976-2342-4DF9-923E-84A73BEBADBF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446148-E91B-4D78-BF7C-C29CC5A9779C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AB60BA99-753B-4147-B0AD-FD61A77B313B}">
      <dgm:prSet phldrT="[文字]" custT="1"/>
      <dgm:spPr/>
      <dgm:t>
        <a:bodyPr/>
        <a:lstStyle/>
        <a:p>
          <a:r>
            <a:rPr lang="zh-TW" altLang="en-US" sz="2400" dirty="0" smtClean="0"/>
            <a:t>請撰寫一個模組程式，內含一個</a:t>
          </a:r>
          <a:r>
            <a:rPr lang="en-US" altLang="zh-TW" sz="2400" dirty="0" smtClean="0"/>
            <a:t>[_now()]</a:t>
          </a:r>
          <a:r>
            <a:rPr lang="zh-TW" altLang="en-US" sz="2400" dirty="0" smtClean="0"/>
            <a:t>函式</a:t>
          </a:r>
          <a:endParaRPr lang="zh-TW" altLang="en-US" sz="2400" dirty="0"/>
        </a:p>
      </dgm:t>
    </dgm:pt>
    <dgm:pt modelId="{0D235DC4-9210-4AC0-9C04-C73101D14797}" type="parTrans" cxnId="{F8A34DF9-B8DD-4023-A8A0-86648C2C255D}">
      <dgm:prSet/>
      <dgm:spPr/>
      <dgm:t>
        <a:bodyPr/>
        <a:lstStyle/>
        <a:p>
          <a:endParaRPr lang="zh-TW" altLang="en-US"/>
        </a:p>
      </dgm:t>
    </dgm:pt>
    <dgm:pt modelId="{40B3BA6A-FF49-4DEA-8F48-D88DA6EF3958}" type="sibTrans" cxnId="{F8A34DF9-B8DD-4023-A8A0-86648C2C255D}">
      <dgm:prSet/>
      <dgm:spPr/>
      <dgm:t>
        <a:bodyPr/>
        <a:lstStyle/>
        <a:p>
          <a:endParaRPr lang="zh-TW" altLang="en-US"/>
        </a:p>
      </dgm:t>
    </dgm:pt>
    <dgm:pt modelId="{B757DEDE-90C1-42EB-BAD5-F8FC8EC6A7ED}">
      <dgm:prSet phldrT="[文字]" custT="1"/>
      <dgm:spPr/>
      <dgm:t>
        <a:bodyPr/>
        <a:lstStyle/>
        <a:p>
          <a:r>
            <a:rPr lang="zh-TW" altLang="en-US" sz="2400" dirty="0" smtClean="0"/>
            <a:t>呼叫時會傳回當時的時間，格式如下</a:t>
          </a:r>
          <a:r>
            <a:rPr lang="en-US" altLang="zh-TW" sz="2400" dirty="0" smtClean="0"/>
            <a:t>:</a:t>
          </a:r>
          <a:endParaRPr lang="zh-TW" altLang="en-US" sz="2400" dirty="0"/>
        </a:p>
      </dgm:t>
    </dgm:pt>
    <dgm:pt modelId="{7D87541D-609A-4DEB-AFCA-C76705944CA3}" type="parTrans" cxnId="{CAF6AC5C-BDAD-45DE-B979-9AB83312D38D}">
      <dgm:prSet/>
      <dgm:spPr/>
      <dgm:t>
        <a:bodyPr/>
        <a:lstStyle/>
        <a:p>
          <a:endParaRPr lang="zh-TW" altLang="en-US"/>
        </a:p>
      </dgm:t>
    </dgm:pt>
    <dgm:pt modelId="{4F0860C4-2962-426E-9FB0-8E59F5124283}" type="sibTrans" cxnId="{CAF6AC5C-BDAD-45DE-B979-9AB83312D38D}">
      <dgm:prSet/>
      <dgm:spPr/>
      <dgm:t>
        <a:bodyPr/>
        <a:lstStyle/>
        <a:p>
          <a:endParaRPr lang="zh-TW" altLang="en-US"/>
        </a:p>
      </dgm:t>
    </dgm:pt>
    <dgm:pt modelId="{88C50230-C4B1-4ED0-9D8D-9A3907BC3200}">
      <dgm:prSet phldrT="[文字]" custT="1"/>
      <dgm:spPr/>
      <dgm:t>
        <a:bodyPr/>
        <a:lstStyle/>
        <a:p>
          <a:r>
            <a:rPr lang="zh-TW" altLang="en-US" sz="2400" dirty="0" smtClean="0"/>
            <a:t>下午</a:t>
          </a:r>
          <a:r>
            <a:rPr lang="en-US" altLang="en-US" sz="2400" dirty="0" smtClean="0"/>
            <a:t>7</a:t>
          </a:r>
          <a:r>
            <a:rPr lang="zh-TW" altLang="en-US" sz="2400" dirty="0" smtClean="0"/>
            <a:t>點</a:t>
          </a:r>
          <a:r>
            <a:rPr lang="en-US" altLang="en-US" sz="2400" dirty="0" smtClean="0"/>
            <a:t>4</a:t>
          </a:r>
          <a:r>
            <a:rPr lang="zh-TW" altLang="en-US" sz="2400" dirty="0" smtClean="0"/>
            <a:t>分</a:t>
          </a:r>
          <a:r>
            <a:rPr lang="en-US" altLang="en-US" sz="2400" dirty="0" smtClean="0"/>
            <a:t>7</a:t>
          </a:r>
          <a:r>
            <a:rPr lang="zh-TW" altLang="en-US" sz="2400" dirty="0" smtClean="0"/>
            <a:t>秒</a:t>
          </a:r>
          <a:endParaRPr lang="zh-TW" altLang="en-US" sz="2400" dirty="0"/>
        </a:p>
      </dgm:t>
    </dgm:pt>
    <dgm:pt modelId="{CF5CFE84-F5EF-46C6-B47A-18081FBB1937}" type="parTrans" cxnId="{0BB6FE25-7D89-49C4-9CC3-23D1BB0E896C}">
      <dgm:prSet/>
      <dgm:spPr/>
      <dgm:t>
        <a:bodyPr/>
        <a:lstStyle/>
        <a:p>
          <a:endParaRPr lang="zh-TW" altLang="en-US"/>
        </a:p>
      </dgm:t>
    </dgm:pt>
    <dgm:pt modelId="{0E9CF7A8-9E7F-4306-B9EF-A2A8875AF94A}" type="sibTrans" cxnId="{0BB6FE25-7D89-49C4-9CC3-23D1BB0E896C}">
      <dgm:prSet/>
      <dgm:spPr/>
      <dgm:t>
        <a:bodyPr/>
        <a:lstStyle/>
        <a:p>
          <a:endParaRPr lang="zh-TW" altLang="en-US"/>
        </a:p>
      </dgm:t>
    </dgm:pt>
    <dgm:pt modelId="{41D6285D-FAC0-4E19-B2F1-65E3FA4D57BC}" type="pres">
      <dgm:prSet presAssocID="{FB446148-E91B-4D78-BF7C-C29CC5A9779C}" presName="compositeShape" presStyleCnt="0">
        <dgm:presLayoutVars>
          <dgm:dir/>
          <dgm:resizeHandles/>
        </dgm:presLayoutVars>
      </dgm:prSet>
      <dgm:spPr/>
    </dgm:pt>
    <dgm:pt modelId="{4362B9C6-FC95-4B32-B0BD-512689D2614F}" type="pres">
      <dgm:prSet presAssocID="{FB446148-E91B-4D78-BF7C-C29CC5A9779C}" presName="pyramid" presStyleLbl="node1" presStyleIdx="0" presStyleCnt="1"/>
      <dgm:spPr>
        <a:solidFill>
          <a:schemeClr val="accent2"/>
        </a:solidFill>
      </dgm:spPr>
    </dgm:pt>
    <dgm:pt modelId="{E4E5E4E8-DCFB-4ECB-AADC-DAA7EEF1B53C}" type="pres">
      <dgm:prSet presAssocID="{FB446148-E91B-4D78-BF7C-C29CC5A9779C}" presName="theList" presStyleCnt="0"/>
      <dgm:spPr/>
    </dgm:pt>
    <dgm:pt modelId="{A2BAAF09-AEB2-4797-9B83-BD657E2BA244}" type="pres">
      <dgm:prSet presAssocID="{AB60BA99-753B-4147-B0AD-FD61A77B313B}" presName="aNode" presStyleLbl="fgAcc1" presStyleIdx="0" presStyleCnt="3" custScaleX="16754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0D04D4F-1335-4635-A9CA-4F8695C6EC08}" type="pres">
      <dgm:prSet presAssocID="{AB60BA99-753B-4147-B0AD-FD61A77B313B}" presName="aSpace" presStyleCnt="0"/>
      <dgm:spPr/>
    </dgm:pt>
    <dgm:pt modelId="{1A592AFA-75A6-49DC-BA97-3024BBA8DC68}" type="pres">
      <dgm:prSet presAssocID="{B757DEDE-90C1-42EB-BAD5-F8FC8EC6A7ED}" presName="aNode" presStyleLbl="fgAcc1" presStyleIdx="1" presStyleCnt="3" custScaleX="16754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097CB8D-3FE4-479D-B6EB-9AE11C32AA4E}" type="pres">
      <dgm:prSet presAssocID="{B757DEDE-90C1-42EB-BAD5-F8FC8EC6A7ED}" presName="aSpace" presStyleCnt="0"/>
      <dgm:spPr/>
    </dgm:pt>
    <dgm:pt modelId="{4386BBA9-2E8E-4EA1-87B4-CAA6DD30380A}" type="pres">
      <dgm:prSet presAssocID="{88C50230-C4B1-4ED0-9D8D-9A3907BC3200}" presName="aNode" presStyleLbl="fgAcc1" presStyleIdx="2" presStyleCnt="3" custScaleX="16754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1705976-2342-4DF9-923E-84A73BEBADBF}" type="pres">
      <dgm:prSet presAssocID="{88C50230-C4B1-4ED0-9D8D-9A3907BC3200}" presName="aSpace" presStyleCnt="0"/>
      <dgm:spPr/>
    </dgm:pt>
  </dgm:ptLst>
  <dgm:cxnLst>
    <dgm:cxn modelId="{39A16F2B-8963-4BB3-A0C4-E15B0EA64387}" type="presOf" srcId="{B757DEDE-90C1-42EB-BAD5-F8FC8EC6A7ED}" destId="{1A592AFA-75A6-49DC-BA97-3024BBA8DC68}" srcOrd="0" destOrd="0" presId="urn:microsoft.com/office/officeart/2005/8/layout/pyramid2"/>
    <dgm:cxn modelId="{72AB4865-E173-47F6-B5E1-DFFE7ABCC68A}" type="presOf" srcId="{AB60BA99-753B-4147-B0AD-FD61A77B313B}" destId="{A2BAAF09-AEB2-4797-9B83-BD657E2BA244}" srcOrd="0" destOrd="0" presId="urn:microsoft.com/office/officeart/2005/8/layout/pyramid2"/>
    <dgm:cxn modelId="{F8A34DF9-B8DD-4023-A8A0-86648C2C255D}" srcId="{FB446148-E91B-4D78-BF7C-C29CC5A9779C}" destId="{AB60BA99-753B-4147-B0AD-FD61A77B313B}" srcOrd="0" destOrd="0" parTransId="{0D235DC4-9210-4AC0-9C04-C73101D14797}" sibTransId="{40B3BA6A-FF49-4DEA-8F48-D88DA6EF3958}"/>
    <dgm:cxn modelId="{CAF6AC5C-BDAD-45DE-B979-9AB83312D38D}" srcId="{FB446148-E91B-4D78-BF7C-C29CC5A9779C}" destId="{B757DEDE-90C1-42EB-BAD5-F8FC8EC6A7ED}" srcOrd="1" destOrd="0" parTransId="{7D87541D-609A-4DEB-AFCA-C76705944CA3}" sibTransId="{4F0860C4-2962-426E-9FB0-8E59F5124283}"/>
    <dgm:cxn modelId="{16A284C2-FF8C-41F3-87EC-EBA84A0257B5}" type="presOf" srcId="{88C50230-C4B1-4ED0-9D8D-9A3907BC3200}" destId="{4386BBA9-2E8E-4EA1-87B4-CAA6DD30380A}" srcOrd="0" destOrd="0" presId="urn:microsoft.com/office/officeart/2005/8/layout/pyramid2"/>
    <dgm:cxn modelId="{0BB6FE25-7D89-49C4-9CC3-23D1BB0E896C}" srcId="{FB446148-E91B-4D78-BF7C-C29CC5A9779C}" destId="{88C50230-C4B1-4ED0-9D8D-9A3907BC3200}" srcOrd="2" destOrd="0" parTransId="{CF5CFE84-F5EF-46C6-B47A-18081FBB1937}" sibTransId="{0E9CF7A8-9E7F-4306-B9EF-A2A8875AF94A}"/>
    <dgm:cxn modelId="{3262B438-D48E-43A3-914C-E01B815AB770}" type="presOf" srcId="{FB446148-E91B-4D78-BF7C-C29CC5A9779C}" destId="{41D6285D-FAC0-4E19-B2F1-65E3FA4D57BC}" srcOrd="0" destOrd="0" presId="urn:microsoft.com/office/officeart/2005/8/layout/pyramid2"/>
    <dgm:cxn modelId="{E1AACF89-4E20-4223-B250-7BC37A846559}" type="presParOf" srcId="{41D6285D-FAC0-4E19-B2F1-65E3FA4D57BC}" destId="{4362B9C6-FC95-4B32-B0BD-512689D2614F}" srcOrd="0" destOrd="0" presId="urn:microsoft.com/office/officeart/2005/8/layout/pyramid2"/>
    <dgm:cxn modelId="{50425060-64F2-427E-8CDA-B68AC85D9CD2}" type="presParOf" srcId="{41D6285D-FAC0-4E19-B2F1-65E3FA4D57BC}" destId="{E4E5E4E8-DCFB-4ECB-AADC-DAA7EEF1B53C}" srcOrd="1" destOrd="0" presId="urn:microsoft.com/office/officeart/2005/8/layout/pyramid2"/>
    <dgm:cxn modelId="{A62541AE-F809-416E-86BE-D70FA542CD52}" type="presParOf" srcId="{E4E5E4E8-DCFB-4ECB-AADC-DAA7EEF1B53C}" destId="{A2BAAF09-AEB2-4797-9B83-BD657E2BA244}" srcOrd="0" destOrd="0" presId="urn:microsoft.com/office/officeart/2005/8/layout/pyramid2"/>
    <dgm:cxn modelId="{CF0DB31C-630E-4180-BE66-9358F7D52D3C}" type="presParOf" srcId="{E4E5E4E8-DCFB-4ECB-AADC-DAA7EEF1B53C}" destId="{A0D04D4F-1335-4635-A9CA-4F8695C6EC08}" srcOrd="1" destOrd="0" presId="urn:microsoft.com/office/officeart/2005/8/layout/pyramid2"/>
    <dgm:cxn modelId="{E1C6381D-8532-40E8-8215-DEECFB85E375}" type="presParOf" srcId="{E4E5E4E8-DCFB-4ECB-AADC-DAA7EEF1B53C}" destId="{1A592AFA-75A6-49DC-BA97-3024BBA8DC68}" srcOrd="2" destOrd="0" presId="urn:microsoft.com/office/officeart/2005/8/layout/pyramid2"/>
    <dgm:cxn modelId="{29CB3180-874D-481C-B1A4-6D0469617DF5}" type="presParOf" srcId="{E4E5E4E8-DCFB-4ECB-AADC-DAA7EEF1B53C}" destId="{F097CB8D-3FE4-479D-B6EB-9AE11C32AA4E}" srcOrd="3" destOrd="0" presId="urn:microsoft.com/office/officeart/2005/8/layout/pyramid2"/>
    <dgm:cxn modelId="{423FB200-E1E6-481B-83E8-388553AA33F4}" type="presParOf" srcId="{E4E5E4E8-DCFB-4ECB-AADC-DAA7EEF1B53C}" destId="{4386BBA9-2E8E-4EA1-87B4-CAA6DD30380A}" srcOrd="4" destOrd="0" presId="urn:microsoft.com/office/officeart/2005/8/layout/pyramid2"/>
    <dgm:cxn modelId="{F84ADCD0-47A3-4FE2-A7CE-D56B665162A1}" type="presParOf" srcId="{E4E5E4E8-DCFB-4ECB-AADC-DAA7EEF1B53C}" destId="{21705976-2342-4DF9-923E-84A73BEBADBF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362B9C6-FC95-4B32-B0BD-512689D2614F}">
      <dsp:nvSpPr>
        <dsp:cNvPr id="0" name=""/>
        <dsp:cNvSpPr/>
      </dsp:nvSpPr>
      <dsp:spPr>
        <a:xfrm>
          <a:off x="350126" y="0"/>
          <a:ext cx="5272360" cy="5272360"/>
        </a:xfrm>
        <a:prstGeom prst="triangle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BAAF09-AEB2-4797-9B83-BD657E2BA244}">
      <dsp:nvSpPr>
        <dsp:cNvPr id="0" name=""/>
        <dsp:cNvSpPr/>
      </dsp:nvSpPr>
      <dsp:spPr>
        <a:xfrm>
          <a:off x="1828894" y="530067"/>
          <a:ext cx="5741858" cy="124806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請撰寫一個模組程式，內含一個</a:t>
          </a:r>
          <a:r>
            <a:rPr lang="en-US" altLang="zh-TW" sz="2400" kern="1200" dirty="0" smtClean="0"/>
            <a:t>[_saying()]</a:t>
          </a:r>
          <a:r>
            <a:rPr lang="zh-TW" altLang="en-US" sz="2400" kern="1200" dirty="0" smtClean="0"/>
            <a:t>函式</a:t>
          </a:r>
          <a:endParaRPr lang="zh-TW" altLang="en-US" sz="2400" kern="1200" dirty="0"/>
        </a:p>
      </dsp:txBody>
      <dsp:txXfrm>
        <a:off x="1828894" y="530067"/>
        <a:ext cx="5741858" cy="1248066"/>
      </dsp:txXfrm>
    </dsp:sp>
    <dsp:sp modelId="{1A592AFA-75A6-49DC-BA97-3024BBA8DC68}">
      <dsp:nvSpPr>
        <dsp:cNvPr id="0" name=""/>
        <dsp:cNvSpPr/>
      </dsp:nvSpPr>
      <dsp:spPr>
        <a:xfrm>
          <a:off x="1828894" y="1934142"/>
          <a:ext cx="5741858" cy="124806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函式內儲存多組名言佳句，呼叫此函式時會以隨機方式傳回其中一組名言佳句</a:t>
          </a:r>
          <a:endParaRPr lang="zh-TW" altLang="en-US" sz="2400" kern="1200" dirty="0"/>
        </a:p>
      </dsp:txBody>
      <dsp:txXfrm>
        <a:off x="1828894" y="1934142"/>
        <a:ext cx="5741858" cy="1248066"/>
      </dsp:txXfrm>
    </dsp:sp>
    <dsp:sp modelId="{4386BBA9-2E8E-4EA1-87B4-CAA6DD30380A}">
      <dsp:nvSpPr>
        <dsp:cNvPr id="0" name=""/>
        <dsp:cNvSpPr/>
      </dsp:nvSpPr>
      <dsp:spPr>
        <a:xfrm>
          <a:off x="1828894" y="3338217"/>
          <a:ext cx="5741858" cy="124806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名言佳句可隨時增添與刪改，且不需更動程式碼</a:t>
          </a:r>
          <a:endParaRPr lang="zh-TW" altLang="en-US" sz="2400" kern="1200" dirty="0"/>
        </a:p>
      </dsp:txBody>
      <dsp:txXfrm>
        <a:off x="1828894" y="3338217"/>
        <a:ext cx="5741858" cy="1248066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362B9C6-FC95-4B32-B0BD-512689D2614F}">
      <dsp:nvSpPr>
        <dsp:cNvPr id="0" name=""/>
        <dsp:cNvSpPr/>
      </dsp:nvSpPr>
      <dsp:spPr>
        <a:xfrm>
          <a:off x="350126" y="0"/>
          <a:ext cx="5272360" cy="5272360"/>
        </a:xfrm>
        <a:prstGeom prst="triangle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BAAF09-AEB2-4797-9B83-BD657E2BA244}">
      <dsp:nvSpPr>
        <dsp:cNvPr id="0" name=""/>
        <dsp:cNvSpPr/>
      </dsp:nvSpPr>
      <dsp:spPr>
        <a:xfrm>
          <a:off x="1828894" y="530067"/>
          <a:ext cx="5741858" cy="124806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請撰寫一個模組程式，內含一個</a:t>
          </a:r>
          <a:r>
            <a:rPr lang="en-US" altLang="zh-TW" sz="2400" kern="1200" dirty="0" smtClean="0"/>
            <a:t>[_today()]</a:t>
          </a:r>
          <a:r>
            <a:rPr lang="zh-TW" altLang="en-US" sz="2400" kern="1200" dirty="0" smtClean="0"/>
            <a:t>函式</a:t>
          </a:r>
          <a:endParaRPr lang="zh-TW" altLang="en-US" sz="2400" kern="1200" dirty="0"/>
        </a:p>
      </dsp:txBody>
      <dsp:txXfrm>
        <a:off x="1828894" y="530067"/>
        <a:ext cx="5741858" cy="1248066"/>
      </dsp:txXfrm>
    </dsp:sp>
    <dsp:sp modelId="{1A592AFA-75A6-49DC-BA97-3024BBA8DC68}">
      <dsp:nvSpPr>
        <dsp:cNvPr id="0" name=""/>
        <dsp:cNvSpPr/>
      </dsp:nvSpPr>
      <dsp:spPr>
        <a:xfrm>
          <a:off x="1828894" y="1934142"/>
          <a:ext cx="5741858" cy="124806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呼叫時會傳回今天的中式日期，格式如下</a:t>
          </a:r>
          <a:r>
            <a:rPr lang="en-US" altLang="zh-TW" sz="2400" kern="1200" dirty="0" smtClean="0"/>
            <a:t>:</a:t>
          </a:r>
          <a:endParaRPr lang="zh-TW" altLang="en-US" sz="2400" kern="1200" dirty="0"/>
        </a:p>
      </dsp:txBody>
      <dsp:txXfrm>
        <a:off x="1828894" y="1934142"/>
        <a:ext cx="5741858" cy="1248066"/>
      </dsp:txXfrm>
    </dsp:sp>
    <dsp:sp modelId="{4386BBA9-2E8E-4EA1-87B4-CAA6DD30380A}">
      <dsp:nvSpPr>
        <dsp:cNvPr id="0" name=""/>
        <dsp:cNvSpPr/>
      </dsp:nvSpPr>
      <dsp:spPr>
        <a:xfrm>
          <a:off x="1828894" y="3338217"/>
          <a:ext cx="5741858" cy="124806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民國</a:t>
          </a:r>
          <a:r>
            <a:rPr lang="en-US" altLang="en-US" sz="2400" kern="1200" dirty="0" smtClean="0"/>
            <a:t>109</a:t>
          </a:r>
          <a:r>
            <a:rPr lang="zh-TW" altLang="en-US" sz="2400" kern="1200" dirty="0" smtClean="0"/>
            <a:t>年</a:t>
          </a:r>
          <a:r>
            <a:rPr lang="en-US" altLang="en-US" sz="2400" kern="1200" dirty="0" smtClean="0"/>
            <a:t>11</a:t>
          </a:r>
          <a:r>
            <a:rPr lang="zh-TW" altLang="en-US" sz="2400" kern="1200" dirty="0" smtClean="0"/>
            <a:t>月</a:t>
          </a:r>
          <a:r>
            <a:rPr lang="en-US" altLang="en-US" sz="2400" kern="1200" dirty="0" smtClean="0"/>
            <a:t>1</a:t>
          </a:r>
          <a:r>
            <a:rPr lang="zh-TW" altLang="en-US" sz="2400" kern="1200" dirty="0" smtClean="0"/>
            <a:t>日星期日</a:t>
          </a:r>
          <a:endParaRPr lang="zh-TW" altLang="en-US" sz="2400" kern="1200" dirty="0"/>
        </a:p>
      </dsp:txBody>
      <dsp:txXfrm>
        <a:off x="1828894" y="3338217"/>
        <a:ext cx="5741858" cy="1248066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362B9C6-FC95-4B32-B0BD-512689D2614F}">
      <dsp:nvSpPr>
        <dsp:cNvPr id="0" name=""/>
        <dsp:cNvSpPr/>
      </dsp:nvSpPr>
      <dsp:spPr>
        <a:xfrm>
          <a:off x="350126" y="0"/>
          <a:ext cx="5272360" cy="5272360"/>
        </a:xfrm>
        <a:prstGeom prst="triangle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BAAF09-AEB2-4797-9B83-BD657E2BA244}">
      <dsp:nvSpPr>
        <dsp:cNvPr id="0" name=""/>
        <dsp:cNvSpPr/>
      </dsp:nvSpPr>
      <dsp:spPr>
        <a:xfrm>
          <a:off x="1828894" y="530067"/>
          <a:ext cx="5741858" cy="124806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請撰寫一個模組程式，內含一個</a:t>
          </a:r>
          <a:r>
            <a:rPr lang="en-US" altLang="zh-TW" sz="2400" kern="1200" dirty="0" smtClean="0"/>
            <a:t>[_now()]</a:t>
          </a:r>
          <a:r>
            <a:rPr lang="zh-TW" altLang="en-US" sz="2400" kern="1200" dirty="0" smtClean="0"/>
            <a:t>函式</a:t>
          </a:r>
          <a:endParaRPr lang="zh-TW" altLang="en-US" sz="2400" kern="1200" dirty="0"/>
        </a:p>
      </dsp:txBody>
      <dsp:txXfrm>
        <a:off x="1828894" y="530067"/>
        <a:ext cx="5741858" cy="1248066"/>
      </dsp:txXfrm>
    </dsp:sp>
    <dsp:sp modelId="{1A592AFA-75A6-49DC-BA97-3024BBA8DC68}">
      <dsp:nvSpPr>
        <dsp:cNvPr id="0" name=""/>
        <dsp:cNvSpPr/>
      </dsp:nvSpPr>
      <dsp:spPr>
        <a:xfrm>
          <a:off x="1828894" y="1934142"/>
          <a:ext cx="5741858" cy="124806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呼叫時會傳回當時的時間，格式如下</a:t>
          </a:r>
          <a:r>
            <a:rPr lang="en-US" altLang="zh-TW" sz="2400" kern="1200" dirty="0" smtClean="0"/>
            <a:t>:</a:t>
          </a:r>
          <a:endParaRPr lang="zh-TW" altLang="en-US" sz="2400" kern="1200" dirty="0"/>
        </a:p>
      </dsp:txBody>
      <dsp:txXfrm>
        <a:off x="1828894" y="1934142"/>
        <a:ext cx="5741858" cy="1248066"/>
      </dsp:txXfrm>
    </dsp:sp>
    <dsp:sp modelId="{4386BBA9-2E8E-4EA1-87B4-CAA6DD30380A}">
      <dsp:nvSpPr>
        <dsp:cNvPr id="0" name=""/>
        <dsp:cNvSpPr/>
      </dsp:nvSpPr>
      <dsp:spPr>
        <a:xfrm>
          <a:off x="1828894" y="3338217"/>
          <a:ext cx="5741858" cy="124806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下午</a:t>
          </a:r>
          <a:r>
            <a:rPr lang="en-US" altLang="en-US" sz="2400" kern="1200" dirty="0" smtClean="0"/>
            <a:t>7</a:t>
          </a:r>
          <a:r>
            <a:rPr lang="zh-TW" altLang="en-US" sz="2400" kern="1200" dirty="0" smtClean="0"/>
            <a:t>點</a:t>
          </a:r>
          <a:r>
            <a:rPr lang="en-US" altLang="en-US" sz="2400" kern="1200" dirty="0" smtClean="0"/>
            <a:t>4</a:t>
          </a:r>
          <a:r>
            <a:rPr lang="zh-TW" altLang="en-US" sz="2400" kern="1200" dirty="0" smtClean="0"/>
            <a:t>分</a:t>
          </a:r>
          <a:r>
            <a:rPr lang="en-US" altLang="en-US" sz="2400" kern="1200" dirty="0" smtClean="0"/>
            <a:t>7</a:t>
          </a:r>
          <a:r>
            <a:rPr lang="zh-TW" altLang="en-US" sz="2400" kern="1200" dirty="0" smtClean="0"/>
            <a:t>秒</a:t>
          </a:r>
          <a:endParaRPr lang="zh-TW" altLang="en-US" sz="2400" kern="1200" dirty="0"/>
        </a:p>
      </dsp:txBody>
      <dsp:txXfrm>
        <a:off x="1828894" y="3338217"/>
        <a:ext cx="5741858" cy="12480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AC8FA-13C3-4FA3-8327-B6CFC3B56CD3}" type="datetimeFigureOut">
              <a:rPr lang="zh-TW" altLang="en-US" smtClean="0"/>
              <a:pPr/>
              <a:t>2022/12/25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6985-857B-4C30-BF0B-2E394801367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612626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E6985-857B-4C30-BF0B-2E3948013677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E6985-857B-4C30-BF0B-2E3948013677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E6985-857B-4C30-BF0B-2E3948013677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圓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圓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3303C39-7456-4A8D-90EF-72F2AC0835AF}" type="datetimeFigureOut">
              <a:rPr lang="zh-TW" altLang="en-US" smtClean="0"/>
              <a:pPr/>
              <a:t>2022/12/25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DEFE2B4-2BF3-4D03-B0DC-B59527374DB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3C39-7456-4A8D-90EF-72F2AC0835AF}" type="datetimeFigureOut">
              <a:rPr lang="zh-TW" altLang="en-US" smtClean="0"/>
              <a:pPr/>
              <a:t>2022/12/25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FE2B4-2BF3-4D03-B0DC-B59527374DB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3C39-7456-4A8D-90EF-72F2AC0835AF}" type="datetimeFigureOut">
              <a:rPr lang="zh-TW" altLang="en-US" smtClean="0"/>
              <a:pPr/>
              <a:t>2022/12/25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FE2B4-2BF3-4D03-B0DC-B59527374DB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3C39-7456-4A8D-90EF-72F2AC0835AF}" type="datetimeFigureOut">
              <a:rPr lang="zh-TW" altLang="en-US" smtClean="0"/>
              <a:pPr/>
              <a:t>2022/12/25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FE2B4-2BF3-4D03-B0DC-B59527374DB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3C39-7456-4A8D-90EF-72F2AC0835AF}" type="datetimeFigureOut">
              <a:rPr lang="zh-TW" altLang="en-US" smtClean="0"/>
              <a:pPr/>
              <a:t>2022/12/25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FE2B4-2BF3-4D03-B0DC-B59527374DB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3C39-7456-4A8D-90EF-72F2AC0835AF}" type="datetimeFigureOut">
              <a:rPr lang="zh-TW" altLang="en-US" smtClean="0"/>
              <a:pPr/>
              <a:t>2022/12/25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FE2B4-2BF3-4D03-B0DC-B59527374DB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日期版面配置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3303C39-7456-4A8D-90EF-72F2AC0835AF}" type="datetimeFigureOut">
              <a:rPr lang="zh-TW" altLang="en-US" smtClean="0"/>
              <a:pPr/>
              <a:t>2022/12/25</a:t>
            </a:fld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DEFE2B4-2BF3-4D03-B0DC-B59527374DB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8" name="頁尾版面配置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3303C39-7456-4A8D-90EF-72F2AC0835AF}" type="datetimeFigureOut">
              <a:rPr lang="zh-TW" altLang="en-US" smtClean="0"/>
              <a:pPr/>
              <a:t>2022/12/25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DEFE2B4-2BF3-4D03-B0DC-B59527374DB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3C39-7456-4A8D-90EF-72F2AC0835AF}" type="datetimeFigureOut">
              <a:rPr lang="zh-TW" altLang="en-US" smtClean="0"/>
              <a:pPr/>
              <a:t>2022/12/25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FE2B4-2BF3-4D03-B0DC-B59527374DB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3C39-7456-4A8D-90EF-72F2AC0835AF}" type="datetimeFigureOut">
              <a:rPr lang="zh-TW" altLang="en-US" smtClean="0"/>
              <a:pPr/>
              <a:t>2022/12/25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FE2B4-2BF3-4D03-B0DC-B59527374DB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3C39-7456-4A8D-90EF-72F2AC0835AF}" type="datetimeFigureOut">
              <a:rPr lang="zh-TW" altLang="en-US" smtClean="0"/>
              <a:pPr/>
              <a:t>2022/12/25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FE2B4-2BF3-4D03-B0DC-B59527374DB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圓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圓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3303C39-7456-4A8D-90EF-72F2AC0835AF}" type="datetimeFigureOut">
              <a:rPr lang="zh-TW" altLang="en-US" smtClean="0"/>
              <a:pPr/>
              <a:t>2022/12/25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DEFE2B4-2BF3-4D03-B0DC-B59527374DB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程式寫作考驗</a:t>
            </a:r>
            <a:endParaRPr lang="zh-TW" altLang="en-US" dirty="0"/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1115616" y="4293096"/>
            <a:ext cx="7406640" cy="175260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zh-TW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林照陽</a:t>
            </a:r>
            <a:endParaRPr kumimoji="0" lang="en-US" altLang="zh-TW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altLang="zh-TW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altLang="zh-TW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lcy570225@gmail.com</a:t>
            </a: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zh-TW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圖片 4" descr="pyth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04248" y="836712"/>
            <a:ext cx="1428750" cy="14287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620688"/>
            <a:ext cx="8229600" cy="1066800"/>
          </a:xfrm>
        </p:spPr>
        <p:txBody>
          <a:bodyPr/>
          <a:lstStyle/>
          <a:p>
            <a:r>
              <a:rPr lang="zh-TW" altLang="en-US" dirty="0" smtClean="0"/>
              <a:t>隨機選取名言佳句程式</a:t>
            </a:r>
            <a:endParaRPr lang="zh-TW" altLang="en-US" dirty="0"/>
          </a:p>
        </p:txBody>
      </p:sp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xmlns="" val="3842190592"/>
              </p:ext>
            </p:extLst>
          </p:nvPr>
        </p:nvGraphicFramePr>
        <p:xfrm>
          <a:off x="1115616" y="1585640"/>
          <a:ext cx="7920880" cy="5272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2073369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066800"/>
          </a:xfrm>
        </p:spPr>
        <p:txBody>
          <a:bodyPr/>
          <a:lstStyle/>
          <a:p>
            <a:r>
              <a:rPr lang="zh-TW" altLang="en-US" dirty="0" smtClean="0"/>
              <a:t>取中式日期函式製作</a:t>
            </a:r>
            <a:endParaRPr lang="zh-TW" altLang="en-US" dirty="0"/>
          </a:p>
        </p:txBody>
      </p:sp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xmlns="" val="481938725"/>
              </p:ext>
            </p:extLst>
          </p:nvPr>
        </p:nvGraphicFramePr>
        <p:xfrm>
          <a:off x="1115616" y="1397000"/>
          <a:ext cx="7920880" cy="5272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4130614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560" y="620688"/>
            <a:ext cx="8229600" cy="1066800"/>
          </a:xfrm>
        </p:spPr>
        <p:txBody>
          <a:bodyPr/>
          <a:lstStyle/>
          <a:p>
            <a:r>
              <a:rPr lang="zh-TW" altLang="en-US" dirty="0" smtClean="0"/>
              <a:t>取現在時間函式製作</a:t>
            </a:r>
            <a:endParaRPr lang="zh-TW" altLang="en-US" dirty="0"/>
          </a:p>
        </p:txBody>
      </p:sp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xmlns="" val="1775823671"/>
              </p:ext>
            </p:extLst>
          </p:nvPr>
        </p:nvGraphicFramePr>
        <p:xfrm>
          <a:off x="1115616" y="1397000"/>
          <a:ext cx="7920880" cy="5272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8370091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會">
  <a:themeElements>
    <a:clrScheme name="都會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會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都會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5316</TotalTime>
  <Words>136</Words>
  <Application>Microsoft Office PowerPoint</Application>
  <PresentationFormat>如螢幕大小 (4:3)</PresentationFormat>
  <Paragraphs>19</Paragraphs>
  <Slides>4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都會</vt:lpstr>
      <vt:lpstr>程式寫作考驗</vt:lpstr>
      <vt:lpstr>隨機選取名言佳句程式</vt:lpstr>
      <vt:lpstr>取中式日期函式製作</vt:lpstr>
      <vt:lpstr>取現在時間函式製作</vt:lpstr>
    </vt:vector>
  </TitlesOfParts>
  <Company>EverSuper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教學筆記</dc:title>
  <dc:creator>cylin</dc:creator>
  <cp:lastModifiedBy>林照陽</cp:lastModifiedBy>
  <cp:revision>313</cp:revision>
  <dcterms:created xsi:type="dcterms:W3CDTF">2019-07-06T02:54:41Z</dcterms:created>
  <dcterms:modified xsi:type="dcterms:W3CDTF">2022-12-25T01:47:59Z</dcterms:modified>
</cp:coreProperties>
</file>