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16" r:id="rId2"/>
    <p:sldMasterId id="2147483767" r:id="rId3"/>
    <p:sldMasterId id="2147483780" r:id="rId4"/>
  </p:sldMasterIdLst>
  <p:notesMasterIdLst>
    <p:notesMasterId r:id="rId13"/>
  </p:notesMasterIdLst>
  <p:handoutMasterIdLst>
    <p:handoutMasterId r:id="rId14"/>
  </p:handoutMasterIdLst>
  <p:sldIdLst>
    <p:sldId id="256" r:id="rId5"/>
    <p:sldId id="402" r:id="rId6"/>
    <p:sldId id="401" r:id="rId7"/>
    <p:sldId id="403" r:id="rId8"/>
    <p:sldId id="404" r:id="rId9"/>
    <p:sldId id="406" r:id="rId10"/>
    <p:sldId id="407" r:id="rId11"/>
    <p:sldId id="286" r:id="rId12"/>
  </p:sldIdLst>
  <p:sldSz cx="9144000" cy="5143500" type="screen16x9"/>
  <p:notesSz cx="6858000" cy="9144000"/>
  <p:defaultTextStyle>
    <a:defPPr>
      <a:defRPr lang="zh-TW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豐原~程式結訓作品發表" id="{1BA58C2D-F7C7-4F9F-BE4A-B55B7AA533DC}">
          <p14:sldIdLst>
            <p14:sldId id="256"/>
            <p14:sldId id="402"/>
            <p14:sldId id="401"/>
            <p14:sldId id="403"/>
            <p14:sldId id="404"/>
            <p14:sldId id="406"/>
            <p14:sldId id="40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548" autoAdjust="0"/>
  </p:normalViewPr>
  <p:slideViewPr>
    <p:cSldViewPr>
      <p:cViewPr varScale="1">
        <p:scale>
          <a:sx n="81" d="100"/>
          <a:sy n="81" d="100"/>
        </p:scale>
        <p:origin x="494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18115-F8F2-4678-A7BC-B55BD82BDCDB}" type="datetimeFigureOut">
              <a:rPr lang="zh-TW" altLang="en-US" smtClean="0"/>
              <a:pPr/>
              <a:t>2024/4/24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3C64B-A386-4DE2-A5A7-5F104E2A51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93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1CFF8-17DD-4FAD-BF26-511AED2271E5}" type="datetimeFigureOut">
              <a:rPr lang="zh-TW" altLang="en-US" smtClean="0"/>
              <a:pPr/>
              <a:t>2024/4/24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A8E34-18F4-442D-A605-905232FB3D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5963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>
            <a:extLst>
              <a:ext uri="{FF2B5EF4-FFF2-40B4-BE49-F238E27FC236}">
                <a16:creationId xmlns:a16="http://schemas.microsoft.com/office/drawing/2014/main" id="{FF697B82-0A6D-2D1E-DBBF-3153FC7D52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備忘稿版面配置區 2">
            <a:extLst>
              <a:ext uri="{FF2B5EF4-FFF2-40B4-BE49-F238E27FC236}">
                <a16:creationId xmlns:a16="http://schemas.microsoft.com/office/drawing/2014/main" id="{C1B121DB-2D52-E6BE-D276-7616489D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9396" name="投影片編號版面配置區 3">
            <a:extLst>
              <a:ext uri="{FF2B5EF4-FFF2-40B4-BE49-F238E27FC236}">
                <a16:creationId xmlns:a16="http://schemas.microsoft.com/office/drawing/2014/main" id="{43DB5A2A-5F38-A4C3-60B2-450B48C5D3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E95C824-4636-43CC-98E7-E802B32DC17C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5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CBD-F199-4D82-AC7F-BA904431C4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5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5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6116-2C76-4A74-85C3-43E3904056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02DD-8FEE-487D-BDE8-56F8145FF0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8A98-FA7E-4C53-B3EA-D8047704ED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F595-D492-43A4-A598-5350851B72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4DE1-F8F6-45C1-B285-BA9EA9ADA3C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26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5428-47E8-4987-BADC-77E7E1A536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8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C37-9B4C-4138-ACA4-F212C3C5E7F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22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31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1"/>
          </a:xfrm>
        </p:spPr>
        <p:txBody>
          <a:bodyPr/>
          <a:lstStyle>
            <a:lvl1pPr marL="0" indent="0" algn="ctr">
              <a:buNone/>
              <a:defRPr sz="1726"/>
            </a:lvl1pPr>
            <a:lvl2pPr marL="328851" indent="0" algn="ctr">
              <a:buNone/>
              <a:defRPr sz="1438"/>
            </a:lvl2pPr>
            <a:lvl3pPr marL="657701" indent="0" algn="ctr">
              <a:buNone/>
              <a:defRPr sz="1295"/>
            </a:lvl3pPr>
            <a:lvl4pPr marL="986552" indent="0" algn="ctr">
              <a:buNone/>
              <a:defRPr sz="1151"/>
            </a:lvl4pPr>
            <a:lvl5pPr marL="1315403" indent="0" algn="ctr">
              <a:buNone/>
              <a:defRPr sz="1151"/>
            </a:lvl5pPr>
            <a:lvl6pPr marL="1644254" indent="0" algn="ctr">
              <a:buNone/>
              <a:defRPr sz="1151"/>
            </a:lvl6pPr>
            <a:lvl7pPr marL="1973104" indent="0" algn="ctr">
              <a:buNone/>
              <a:defRPr sz="1151"/>
            </a:lvl7pPr>
            <a:lvl8pPr marL="2301955" indent="0" algn="ctr">
              <a:buNone/>
              <a:defRPr sz="1151"/>
            </a:lvl8pPr>
            <a:lvl9pPr marL="2630805" indent="0" algn="ctr">
              <a:buNone/>
              <a:defRPr sz="1151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DA20-9E2C-4ECA-9E58-D2FBE6BB0442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44B6F-B6BE-4E5F-9CAB-A99A0B7A0C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8641"/>
      </p:ext>
    </p:extLst>
  </p:cSld>
  <p:clrMapOvr>
    <a:masterClrMapping/>
  </p:clrMapOvr>
  <p:transition spd="slow" advTm="3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BBB7-E7FA-4EDE-8688-74DBCF22A417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2B5E-6715-4E28-884B-90C0B75BBA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06689"/>
      </p:ext>
    </p:extLst>
  </p:cSld>
  <p:clrMapOvr>
    <a:masterClrMapping/>
  </p:clrMapOvr>
  <p:transition spd="slow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938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2"/>
          </a:xfrm>
        </p:spPr>
        <p:txBody>
          <a:bodyPr anchor="b"/>
          <a:lstStyle>
            <a:lvl1pPr>
              <a:defRPr sz="431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101"/>
            <a:ext cx="7886700" cy="1125140"/>
          </a:xfrm>
        </p:spPr>
        <p:txBody>
          <a:bodyPr/>
          <a:lstStyle>
            <a:lvl1pPr marL="0" indent="0">
              <a:buNone/>
              <a:defRPr sz="1726"/>
            </a:lvl1pPr>
            <a:lvl2pPr marL="328851" indent="0">
              <a:buNone/>
              <a:defRPr sz="1438"/>
            </a:lvl2pPr>
            <a:lvl3pPr marL="657701" indent="0">
              <a:buNone/>
              <a:defRPr sz="1295"/>
            </a:lvl3pPr>
            <a:lvl4pPr marL="986552" indent="0">
              <a:buNone/>
              <a:defRPr sz="1151"/>
            </a:lvl4pPr>
            <a:lvl5pPr marL="1315403" indent="0">
              <a:buNone/>
              <a:defRPr sz="1151"/>
            </a:lvl5pPr>
            <a:lvl6pPr marL="1644254" indent="0">
              <a:buNone/>
              <a:defRPr sz="1151"/>
            </a:lvl6pPr>
            <a:lvl7pPr marL="1973104" indent="0">
              <a:buNone/>
              <a:defRPr sz="1151"/>
            </a:lvl7pPr>
            <a:lvl8pPr marL="2301955" indent="0">
              <a:buNone/>
              <a:defRPr sz="1151"/>
            </a:lvl8pPr>
            <a:lvl9pPr marL="2630805" indent="0">
              <a:buNone/>
              <a:defRPr sz="11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C4AC3-3691-4609-9FEE-AB6813C55830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2CE2-A86E-4DDE-A447-92F90C0AC1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21984"/>
      </p:ext>
    </p:extLst>
  </p:cSld>
  <p:clrMapOvr>
    <a:masterClrMapping/>
  </p:clrMapOvr>
  <p:transition spd="slow" advTm="3000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D6C8A-CFFE-494F-B5D4-81E724E26487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BCF1F-104A-4838-8001-672F377BF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5021"/>
      </p:ext>
    </p:extLst>
  </p:cSld>
  <p:clrMapOvr>
    <a:masterClrMapping/>
  </p:clrMapOvr>
  <p:transition spd="slow" advTm="3000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4" y="1260872"/>
            <a:ext cx="3868341" cy="617934"/>
          </a:xfrm>
        </p:spPr>
        <p:txBody>
          <a:bodyPr anchor="b"/>
          <a:lstStyle>
            <a:lvl1pPr marL="0" indent="0">
              <a:buNone/>
              <a:defRPr sz="1726" b="1"/>
            </a:lvl1pPr>
            <a:lvl2pPr marL="328851" indent="0">
              <a:buNone/>
              <a:defRPr sz="1438" b="1"/>
            </a:lvl2pPr>
            <a:lvl3pPr marL="657701" indent="0">
              <a:buNone/>
              <a:defRPr sz="1295" b="1"/>
            </a:lvl3pPr>
            <a:lvl4pPr marL="986552" indent="0">
              <a:buNone/>
              <a:defRPr sz="1151" b="1"/>
            </a:lvl4pPr>
            <a:lvl5pPr marL="1315403" indent="0">
              <a:buNone/>
              <a:defRPr sz="1151" b="1"/>
            </a:lvl5pPr>
            <a:lvl6pPr marL="1644254" indent="0">
              <a:buNone/>
              <a:defRPr sz="1151" b="1"/>
            </a:lvl6pPr>
            <a:lvl7pPr marL="1973104" indent="0">
              <a:buNone/>
              <a:defRPr sz="1151" b="1"/>
            </a:lvl7pPr>
            <a:lvl8pPr marL="2301955" indent="0">
              <a:buNone/>
              <a:defRPr sz="1151" b="1"/>
            </a:lvl8pPr>
            <a:lvl9pPr marL="2630805" indent="0">
              <a:buNone/>
              <a:defRPr sz="11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4" y="1878807"/>
            <a:ext cx="386834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726" b="1"/>
            </a:lvl1pPr>
            <a:lvl2pPr marL="328851" indent="0">
              <a:buNone/>
              <a:defRPr sz="1438" b="1"/>
            </a:lvl2pPr>
            <a:lvl3pPr marL="657701" indent="0">
              <a:buNone/>
              <a:defRPr sz="1295" b="1"/>
            </a:lvl3pPr>
            <a:lvl4pPr marL="986552" indent="0">
              <a:buNone/>
              <a:defRPr sz="1151" b="1"/>
            </a:lvl4pPr>
            <a:lvl5pPr marL="1315403" indent="0">
              <a:buNone/>
              <a:defRPr sz="1151" b="1"/>
            </a:lvl5pPr>
            <a:lvl6pPr marL="1644254" indent="0">
              <a:buNone/>
              <a:defRPr sz="1151" b="1"/>
            </a:lvl6pPr>
            <a:lvl7pPr marL="1973104" indent="0">
              <a:buNone/>
              <a:defRPr sz="1151" b="1"/>
            </a:lvl7pPr>
            <a:lvl8pPr marL="2301955" indent="0">
              <a:buNone/>
              <a:defRPr sz="1151" b="1"/>
            </a:lvl8pPr>
            <a:lvl9pPr marL="2630805" indent="0">
              <a:buNone/>
              <a:defRPr sz="115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0A49B-C8E3-416A-AEEC-8E93474AA465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4429-EFA0-4D6B-8302-A525EF68D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56972"/>
      </p:ext>
    </p:extLst>
  </p:cSld>
  <p:clrMapOvr>
    <a:masterClrMapping/>
  </p:clrMapOvr>
  <p:transition spd="slow" advTm="3000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A283-C588-42CA-AE61-94CB3A341198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BE092-8233-47C1-A387-BBE277A1F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42654"/>
      </p:ext>
    </p:extLst>
  </p:cSld>
  <p:clrMapOvr>
    <a:masterClrMapping/>
  </p:clrMapOvr>
  <p:transition spd="slow" advTm="3000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A10A3-BD5D-4C08-9FB7-25C87AC75679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8069-9E9E-4B49-949A-AF1D912EB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A6F294-AA02-4844-A4DA-263FB8B2D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0933" y="-20537"/>
            <a:ext cx="2022175" cy="5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71617"/>
      </p:ext>
    </p:extLst>
  </p:cSld>
  <p:clrMapOvr>
    <a:masterClrMapping/>
  </p:clrMapOvr>
  <p:transition spd="slow" advTm="3000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2301"/>
            </a:lvl1pPr>
            <a:lvl2pPr>
              <a:defRPr sz="2014"/>
            </a:lvl2pPr>
            <a:lvl3pPr>
              <a:defRPr sz="1726"/>
            </a:lvl3pPr>
            <a:lvl4pPr>
              <a:defRPr sz="1438"/>
            </a:lvl4pPr>
            <a:lvl5pPr>
              <a:defRPr sz="1438"/>
            </a:lvl5pPr>
            <a:lvl6pPr>
              <a:defRPr sz="1438"/>
            </a:lvl6pPr>
            <a:lvl7pPr>
              <a:defRPr sz="1438"/>
            </a:lvl7pPr>
            <a:lvl8pPr>
              <a:defRPr sz="1438"/>
            </a:lvl8pPr>
            <a:lvl9pPr>
              <a:defRPr sz="14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151"/>
            </a:lvl1pPr>
            <a:lvl2pPr marL="328851" indent="0">
              <a:buNone/>
              <a:defRPr sz="1007"/>
            </a:lvl2pPr>
            <a:lvl3pPr marL="657701" indent="0">
              <a:buNone/>
              <a:defRPr sz="863"/>
            </a:lvl3pPr>
            <a:lvl4pPr marL="986552" indent="0">
              <a:buNone/>
              <a:defRPr sz="719"/>
            </a:lvl4pPr>
            <a:lvl5pPr marL="1315403" indent="0">
              <a:buNone/>
              <a:defRPr sz="719"/>
            </a:lvl5pPr>
            <a:lvl6pPr marL="1644254" indent="0">
              <a:buNone/>
              <a:defRPr sz="719"/>
            </a:lvl6pPr>
            <a:lvl7pPr marL="1973104" indent="0">
              <a:buNone/>
              <a:defRPr sz="719"/>
            </a:lvl7pPr>
            <a:lvl8pPr marL="2301955" indent="0">
              <a:buNone/>
              <a:defRPr sz="719"/>
            </a:lvl8pPr>
            <a:lvl9pPr marL="2630805" indent="0">
              <a:buNone/>
              <a:defRPr sz="7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90B94-3D14-471A-8B92-DE5B65F0BB3A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4513-A35B-40D8-959F-5759B3F32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56583"/>
      </p:ext>
    </p:extLst>
  </p:cSld>
  <p:clrMapOvr>
    <a:masterClrMapping/>
  </p:clrMapOvr>
  <p:transition spd="slow" advTm="3000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 marL="0" indent="0">
              <a:buNone/>
              <a:defRPr sz="2301"/>
            </a:lvl1pPr>
            <a:lvl2pPr marL="328851" indent="0">
              <a:buNone/>
              <a:defRPr sz="2014"/>
            </a:lvl2pPr>
            <a:lvl3pPr marL="657701" indent="0">
              <a:buNone/>
              <a:defRPr sz="1726"/>
            </a:lvl3pPr>
            <a:lvl4pPr marL="986552" indent="0">
              <a:buNone/>
              <a:defRPr sz="1438"/>
            </a:lvl4pPr>
            <a:lvl5pPr marL="1315403" indent="0">
              <a:buNone/>
              <a:defRPr sz="1438"/>
            </a:lvl5pPr>
            <a:lvl6pPr marL="1644254" indent="0">
              <a:buNone/>
              <a:defRPr sz="1438"/>
            </a:lvl6pPr>
            <a:lvl7pPr marL="1973104" indent="0">
              <a:buNone/>
              <a:defRPr sz="1438"/>
            </a:lvl7pPr>
            <a:lvl8pPr marL="2301955" indent="0">
              <a:buNone/>
              <a:defRPr sz="1438"/>
            </a:lvl8pPr>
            <a:lvl9pPr marL="2630805" indent="0">
              <a:buNone/>
              <a:defRPr sz="143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151"/>
            </a:lvl1pPr>
            <a:lvl2pPr marL="328851" indent="0">
              <a:buNone/>
              <a:defRPr sz="1007"/>
            </a:lvl2pPr>
            <a:lvl3pPr marL="657701" indent="0">
              <a:buNone/>
              <a:defRPr sz="863"/>
            </a:lvl3pPr>
            <a:lvl4pPr marL="986552" indent="0">
              <a:buNone/>
              <a:defRPr sz="719"/>
            </a:lvl4pPr>
            <a:lvl5pPr marL="1315403" indent="0">
              <a:buNone/>
              <a:defRPr sz="719"/>
            </a:lvl5pPr>
            <a:lvl6pPr marL="1644254" indent="0">
              <a:buNone/>
              <a:defRPr sz="719"/>
            </a:lvl6pPr>
            <a:lvl7pPr marL="1973104" indent="0">
              <a:buNone/>
              <a:defRPr sz="719"/>
            </a:lvl7pPr>
            <a:lvl8pPr marL="2301955" indent="0">
              <a:buNone/>
              <a:defRPr sz="719"/>
            </a:lvl8pPr>
            <a:lvl9pPr marL="2630805" indent="0">
              <a:buNone/>
              <a:defRPr sz="7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BC0F2-C8FC-4F88-BA48-B87C08391688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D7F05-0F2E-4496-BAAA-0B8ACE210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44890"/>
      </p:ext>
    </p:extLst>
  </p:cSld>
  <p:clrMapOvr>
    <a:masterClrMapping/>
  </p:clrMapOvr>
  <p:transition spd="slow" advTm="3000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36DA6-AF7C-409A-8881-5631F6EA3256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F603A-3968-416B-89B1-ACC87AE35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32978"/>
      </p:ext>
    </p:extLst>
  </p:cSld>
  <p:clrMapOvr>
    <a:masterClrMapping/>
  </p:clrMapOvr>
  <p:transition spd="slow" advTm="3000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7AE59-48DD-4CE6-95FB-42042B92363C}" type="datetime1">
              <a:rPr lang="zh-CN" altLang="en-US" smtClean="0"/>
              <a:pPr>
                <a:defRPr/>
              </a:pPr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51C4-4553-4FE7-8204-D465DB6BD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60765"/>
      </p:ext>
    </p:extLst>
  </p:cSld>
  <p:clrMapOvr>
    <a:masterClrMapping/>
  </p:clrMapOvr>
  <p:transition spd="slow" advTm="3000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CD8F5-B952-4024-B2F0-53E21A9D4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1472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452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E2BB9C2-E1D2-4E0C-BFE1-64849A73E1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151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936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C882D6-F42B-420F-B28D-BA2BD09E51CA}"/>
              </a:ext>
            </a:extLst>
          </p:cNvPr>
          <p:cNvSpPr/>
          <p:nvPr userDrawn="1"/>
        </p:nvSpPr>
        <p:spPr>
          <a:xfrm>
            <a:off x="0" y="4610653"/>
            <a:ext cx="9144000" cy="541818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6" tIns="34289" rIns="68576" bIns="34289" rtlCol="0" anchor="ctr">
            <a:noAutofit/>
          </a:bodyPr>
          <a:lstStyle/>
          <a:p>
            <a:pPr algn="ctr" defTabSz="685749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47860-F692-40B3-8E78-8914A5700FCB}"/>
              </a:ext>
            </a:extLst>
          </p:cNvPr>
          <p:cNvSpPr/>
          <p:nvPr userDrawn="1"/>
        </p:nvSpPr>
        <p:spPr>
          <a:xfrm flipH="1">
            <a:off x="0" y="4786350"/>
            <a:ext cx="9144000" cy="366124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76" tIns="34289" rIns="68576" bIns="34289" rtlCol="0" anchor="ctr">
            <a:noAutofit/>
          </a:bodyPr>
          <a:lstStyle/>
          <a:p>
            <a:pPr algn="ctr" defTabSz="685749"/>
            <a:endParaRPr lang="ko-KR" alt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75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5E85DA-20D4-CAF7-2777-9A8343C36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0933" y="-20537"/>
            <a:ext cx="2022175" cy="5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01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lIns="121926" tIns="60963" rIns="121926" bIns="60963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1"/>
            <a:ext cx="8496944" cy="460648"/>
          </a:xfrm>
          <a:prstGeom prst="rect">
            <a:avLst/>
          </a:prstGeom>
        </p:spPr>
        <p:txBody>
          <a:bodyPr lIns="121926" tIns="60963" rIns="121926" bIns="60963" anchor="ctr"/>
          <a:lstStyle>
            <a:lvl1pPr marL="0" indent="0">
              <a:buNone/>
              <a:defRPr sz="20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528026" tIns="60963" rIns="121926" bIns="60963" anchor="t"/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068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>
            <a:extLst>
              <a:ext uri="{FF2B5EF4-FFF2-40B4-BE49-F238E27FC236}">
                <a16:creationId xmlns:a16="http://schemas.microsoft.com/office/drawing/2014/main" id="{80E49FB5-BF3A-94B9-DA5A-C58BB58552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9" y="4786313"/>
            <a:ext cx="2160703" cy="23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lIns="121926" tIns="60963" rIns="121926" bIns="60963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3" y="987575"/>
            <a:ext cx="6912768" cy="460648"/>
          </a:xfrm>
          <a:prstGeom prst="rect">
            <a:avLst/>
          </a:prstGeom>
        </p:spPr>
        <p:txBody>
          <a:bodyPr lIns="121926" tIns="60963" rIns="121926" bIns="60963" anchor="ctr"/>
          <a:lstStyle>
            <a:lvl1pPr marL="0" indent="0">
              <a:buNone/>
              <a:defRPr sz="20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6"/>
            <a:ext cx="6912768" cy="2995737"/>
          </a:xfrm>
          <a:prstGeom prst="rect">
            <a:avLst/>
          </a:prstGeom>
        </p:spPr>
        <p:txBody>
          <a:bodyPr lIns="528026" tIns="60963" rIns="121926" bIns="60963" anchor="t"/>
          <a:lstStyle>
            <a:lvl1pPr marL="0" indent="0">
              <a:buNone/>
              <a:defRPr sz="14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26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56179" y="254641"/>
            <a:ext cx="6566381" cy="543185"/>
          </a:xfrm>
          <a:prstGeom prst="rect">
            <a:avLst/>
          </a:prstGeom>
        </p:spPr>
        <p:txBody>
          <a:bodyPr lIns="68576" tIns="34289" rIns="68576" bIns="34289" anchor="ctr"/>
          <a:lstStyle>
            <a:lvl1pPr marL="0" indent="0" algn="l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5677C-8125-4A3E-BB35-BAD773DF67E0}"/>
              </a:ext>
            </a:extLst>
          </p:cNvPr>
          <p:cNvSpPr/>
          <p:nvPr userDrawn="1"/>
        </p:nvSpPr>
        <p:spPr>
          <a:xfrm>
            <a:off x="0" y="10"/>
            <a:ext cx="9144000" cy="5143499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25000">
                <a:srgbClr val="84CFD2">
                  <a:lumMod val="60000"/>
                  <a:lumOff val="40000"/>
                </a:srgb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04581C-447C-41D2-AB77-0A55193F4D64}"/>
              </a:ext>
            </a:extLst>
          </p:cNvPr>
          <p:cNvGrpSpPr/>
          <p:nvPr userDrawn="1"/>
        </p:nvGrpSpPr>
        <p:grpSpPr>
          <a:xfrm>
            <a:off x="39413" y="3986815"/>
            <a:ext cx="1009125" cy="1149905"/>
            <a:chOff x="35636" y="1136215"/>
            <a:chExt cx="2624846" cy="29910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351EA-759A-40CD-B878-CEACA9020F32}"/>
                </a:ext>
              </a:extLst>
            </p:cNvPr>
            <p:cNvSpPr/>
            <p:nvPr/>
          </p:nvSpPr>
          <p:spPr>
            <a:xfrm>
              <a:off x="1134977" y="1170148"/>
              <a:ext cx="1525505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749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A3E210-B1ED-40DF-9B3E-1EC217936C85}"/>
                </a:ext>
              </a:extLst>
            </p:cNvPr>
            <p:cNvSpPr/>
            <p:nvPr/>
          </p:nvSpPr>
          <p:spPr>
            <a:xfrm>
              <a:off x="35636" y="1136215"/>
              <a:ext cx="1113712" cy="2991028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749"/>
              <a:endParaRPr 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767EA1-DCB1-4019-85DD-A7022071EBC2}"/>
              </a:ext>
            </a:extLst>
          </p:cNvPr>
          <p:cNvGrpSpPr/>
          <p:nvPr userDrawn="1"/>
        </p:nvGrpSpPr>
        <p:grpSpPr>
          <a:xfrm>
            <a:off x="539824" y="4294607"/>
            <a:ext cx="730304" cy="842103"/>
            <a:chOff x="276796" y="1136215"/>
            <a:chExt cx="2593938" cy="29910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6A14DB-06E7-49B9-A5D4-524A47846991}"/>
                </a:ext>
              </a:extLst>
            </p:cNvPr>
            <p:cNvSpPr/>
            <p:nvPr/>
          </p:nvSpPr>
          <p:spPr>
            <a:xfrm>
              <a:off x="1345231" y="1170148"/>
              <a:ext cx="1525503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749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07D085-B667-4D37-A930-54AE1C03F6E4}"/>
                </a:ext>
              </a:extLst>
            </p:cNvPr>
            <p:cNvSpPr/>
            <p:nvPr/>
          </p:nvSpPr>
          <p:spPr>
            <a:xfrm>
              <a:off x="276796" y="1136215"/>
              <a:ext cx="1113713" cy="2991029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749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53A449B-1E16-427E-AA1F-1761A105A61E}"/>
              </a:ext>
            </a:extLst>
          </p:cNvPr>
          <p:cNvSpPr/>
          <p:nvPr userDrawn="1"/>
        </p:nvSpPr>
        <p:spPr>
          <a:xfrm>
            <a:off x="1619671" y="0"/>
            <a:ext cx="7524000" cy="51435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D05169-BAAB-49AE-B6AB-F6EDA5219658}"/>
              </a:ext>
            </a:extLst>
          </p:cNvPr>
          <p:cNvGrpSpPr/>
          <p:nvPr userDrawn="1"/>
        </p:nvGrpSpPr>
        <p:grpSpPr>
          <a:xfrm>
            <a:off x="179512" y="1738483"/>
            <a:ext cx="1129154" cy="1924538"/>
            <a:chOff x="11521621" y="1903133"/>
            <a:chExt cx="2494544" cy="425172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662FEF3-1917-4118-A53E-3734B721FD74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749"/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2EF4D9-4CF5-400C-A9F0-AD7A0BD54A78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8497920-E136-42D7-9412-1BD60605931D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8BF5F43-E851-4EF1-BD30-1A3EA3DBF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39A8E24-3262-47F3-8EE2-A371E7B0B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131A34C-91F3-4276-90E0-38EA3672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293FBB-84BA-42C0-8D04-E7711A61D918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71E92F0-854E-4348-B522-E514A01DE665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7B26116-3BCE-40E9-AE21-3B3AD12ABC44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3A68979-BA70-4ED6-B4C8-3947E4DA45E0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63EC72E7-6A91-4B49-BE33-260E67D58848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3C767EF-BC74-470D-9DE9-80F9E1EBE8B6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ABAA443-D4A2-4AD3-86E3-A9A56ADD1B2F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85EE30F-3169-41D8-AB7E-5DD444E5D5CF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5D40BAD-C198-4806-9C94-D174ECA8118B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A7BB54F3-47F4-425D-83D1-DEFB6DF87CA2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AF18DC6-16E1-4799-BB5C-0F3A0C7FA28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685749"/>
                  <a:endParaRPr lang="en-US" sz="20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42C8FA0-A3B0-4165-BF81-245EB245A084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34060C5-27F3-4421-A304-B193F9BD3396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5E3F14CE-CF61-4B63-BE02-EF710F602842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C7850172-E89B-4A0E-B003-8BAE9D3F7D76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A6584978-73D4-47EC-9C82-C6A2A24E2F98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77846F57-FC7C-4A6D-A2AD-E0934F6F23DA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D113772A-09F4-4D1C-82EE-59CB5A04CCF4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EE130360-94EB-47DA-9B20-9425A2D818C4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54F71D42-7D98-4D72-8ABF-C7257DE6F785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AD847D27-5E4A-4825-9586-C0C8432BE2B8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FBC8F3F7-E7EA-4E0C-82B1-9EB91449D661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75F4C58D-06F2-4C1A-9546-C42BED8D3EDF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9A7E2375-9395-4B49-ABD1-CCE9CD9DDE09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54EABB-6CD6-439A-B02B-6EDF30909757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2093950-B461-4544-9D34-057C941B61C5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966E3A86-B11A-4D7D-899D-2BB3579B0565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375DDF1-AA9E-43A0-A8DA-412ADFA996C3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6262C62E-87B3-4A38-8215-10B0952EB444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9FE7BDD-9751-4BFE-99BE-5AC754AED6C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685749"/>
                    <a:endParaRPr lang="en-US" sz="1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B20492-39E5-40A7-ACED-B12C9199C0A3}"/>
              </a:ext>
            </a:extLst>
          </p:cNvPr>
          <p:cNvGrpSpPr/>
          <p:nvPr userDrawn="1"/>
        </p:nvGrpSpPr>
        <p:grpSpPr>
          <a:xfrm>
            <a:off x="1104723" y="3429982"/>
            <a:ext cx="379366" cy="797954"/>
            <a:chOff x="3554538" y="3240653"/>
            <a:chExt cx="1265482" cy="26618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36F2E2E-EA5D-4C3D-A928-33B538657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2982" y="4338372"/>
              <a:ext cx="141951" cy="6566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5C2ACA-1653-450B-AA0F-0BB97F26E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FA41FE-CF42-45C1-9BF0-04306DF68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42" y="4275416"/>
              <a:ext cx="0" cy="71249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9566CF3-AE60-4521-8EAB-A6F38C25F04A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8C09D40-DCAB-4029-88E4-6AC240FEFF8E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2426633-1393-44E2-AA45-46F863414611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2B015FA-498B-47F6-B132-04F6C1EDCF62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6E07A82-657F-4FF7-88AF-B93A968F7965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BBFEF9-D843-49F1-9382-AF2855685F57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5A53FDC-4435-4C8F-900E-227254CAB58C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F814D90-0C97-4607-AAC2-601330052B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CDC986E-5166-4168-A33F-9175302338EE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36A043A-9882-426C-B69E-39C5C2F39485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B57B04E-7E1C-41AF-8909-ACCAE3209E4B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7D4AEE08-715B-4FC1-9775-92666F4B3616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CD750D4-4BDF-4312-B443-7EA98BBF00A1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CEEE83C-0E65-4A03-8C83-3979F03318D8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47C86B-F4FF-4993-9645-5F42218A748E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639E5E1-FF36-4933-A42A-22242275B7FF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AF475549-82D3-43D8-A2A1-63D1164F97F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2F4E196A-74CD-4206-A5DE-2AD96F4565D4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D71692-1EB8-46F8-A5CA-39F79B85B6F4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749"/>
                <a:endParaRPr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F30D081-E47B-4D97-90D7-82171E2A220B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B864674-7548-4BA5-B680-15D239DEA13D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90FA0BA3-B5F1-4AB1-8120-BAD46A7B2B13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688CEA0-5AFE-47D7-84ED-8C37C15B6D7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689940E3-41B4-407C-A403-D52373191327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55E06B-1F39-4435-A88E-49A0BEE4344E}"/>
              </a:ext>
            </a:extLst>
          </p:cNvPr>
          <p:cNvGrpSpPr/>
          <p:nvPr userDrawn="1"/>
        </p:nvGrpSpPr>
        <p:grpSpPr>
          <a:xfrm>
            <a:off x="194085" y="2798698"/>
            <a:ext cx="324360" cy="682256"/>
            <a:chOff x="3554538" y="3240653"/>
            <a:chExt cx="1265482" cy="2661804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E4F8CF-89FD-4BEC-9A6B-746AC0CFA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0920" y="4338371"/>
              <a:ext cx="141951" cy="6566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6E3B0A3-9898-4F02-8B45-6F8FC6403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DFF3308-04DB-4E73-8358-096F74C45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779" y="4275415"/>
              <a:ext cx="0" cy="71249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46BC297-A507-4854-B0C2-20FBF761D2B3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33BF2A0-2247-4157-B685-518331BDE6CB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7ADAAD4-B6D4-4BF7-A974-DAB39978061A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B491406-69C2-44DB-A5CD-88D8D1BEF0CF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3F74B2A-3CC0-4FB6-9B7E-2720B932037C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85749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1A2B3D3-0BBA-407F-AE8C-CE2700182DA1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D14744D-0284-4519-A44A-80CAFA613277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8B7D02ED-1A26-4E8B-8912-6DDD6822FD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E8DB34B-B88D-4347-B321-7D8FAF44FA1B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872BA3E-8AD2-4FD0-99B8-768D5AE20E0D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43D25C2-FE71-4163-9186-5BD8047B96F7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6E10B06-9365-4B69-A9B2-58D853DD4805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8D2508CC-9580-4CDC-B945-0527D9CD8BCF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A6B4527-6C1D-4E70-B70D-060BB6FDCE5C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BBF6ECC9-4158-4E48-87FB-675A6F827C3F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EF0C6BF0-8D21-43BB-A8C3-ADC1E2594500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5D793B9B-6AC8-4549-9ADB-1E3DF2E2FC4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CEC876C-6B44-4AFA-B48D-6DFA5BCE9067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272DC14-6DAF-4A56-A5A6-221189C61401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749"/>
                <a:endParaRPr lang="en-US" sz="14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901E2D7-C583-4CE2-8F51-5C524CC1CAA9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6067227-37CF-4C14-B006-6E00ABFD280C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BE5BB590-239F-4213-8DC4-103945DFEB36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7137044-11D7-4101-800A-6BE9664CBF2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346DB45-5CD6-4EEB-AC2C-D34E208FF9E5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749"/>
                  <a:endParaRPr lang="en-US" sz="140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10" name="矩形 9"/>
          <p:cNvSpPr/>
          <p:nvPr userDrawn="1"/>
        </p:nvSpPr>
        <p:spPr>
          <a:xfrm>
            <a:off x="1619671" y="-20536"/>
            <a:ext cx="7524000" cy="518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0000">
              <a:schemeClr val="accent2"/>
            </a:gs>
            <a:gs pos="7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1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3" y="2"/>
            <a:ext cx="7524328" cy="884466"/>
          </a:xfrm>
          <a:prstGeom prst="rect">
            <a:avLst/>
          </a:prstGeom>
        </p:spPr>
        <p:txBody>
          <a:bodyPr lIns="91434" tIns="45717" rIns="91434" bIns="45717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6"/>
            <a:ext cx="6912768" cy="460648"/>
          </a:xfrm>
          <a:prstGeom prst="rect">
            <a:avLst/>
          </a:prstGeom>
        </p:spPr>
        <p:txBody>
          <a:bodyPr lIns="91434" tIns="45717" rIns="91434" bIns="45717"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9"/>
            <a:ext cx="6912768" cy="2995737"/>
          </a:xfrm>
          <a:prstGeom prst="rect">
            <a:avLst/>
          </a:prstGeom>
        </p:spPr>
        <p:txBody>
          <a:bodyPr lIns="395970" tIns="45717" rIns="91434" bIns="45717" anchor="t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785997"/>
            <a:ext cx="2160240" cy="2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8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CC6-7A5C-400B-8BE5-D924627116F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7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D9843-F50F-4261-95E1-7B6BA857833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EC2DC7-54C8-D46F-2E4B-0D4395422A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0933" y="-20537"/>
            <a:ext cx="2022175" cy="5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C528-7484-4FD6-85FF-E661708246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7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6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1B73-83D8-423B-8B56-5B987DD9D6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2024/4/24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6"/>
            <a:ext cx="7886700" cy="9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7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863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29563C-A9D7-4E68-BDCC-E66F8F0D5D97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2024/4/24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7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863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7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863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37D46-A488-43BA-92FA-D70788232B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2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spd="slow" advTm="3000">
    <p:wip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2885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57701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86552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1540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64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4425" indent="-164425" algn="l" rtl="0" eaLnBrk="0" fontAlgn="base" hangingPunct="0">
        <a:lnSpc>
          <a:spcPct val="90000"/>
        </a:lnSpc>
        <a:spcBef>
          <a:spcPts val="719"/>
        </a:spcBef>
        <a:spcAft>
          <a:spcPct val="0"/>
        </a:spcAft>
        <a:buFont typeface="Arial" panose="020B0604020202020204" pitchFamily="34" charset="0"/>
        <a:buChar char="•"/>
        <a:defRPr sz="2014" kern="1200">
          <a:solidFill>
            <a:schemeClr val="tx1"/>
          </a:solidFill>
          <a:latin typeface="+mn-lt"/>
          <a:ea typeface="+mn-ea"/>
          <a:cs typeface="+mn-cs"/>
        </a:defRPr>
      </a:lvl1pPr>
      <a:lvl2pPr marL="493276" indent="-164425" algn="l" rtl="0" eaLnBrk="0" fontAlgn="base" hangingPunct="0">
        <a:lnSpc>
          <a:spcPct val="90000"/>
        </a:lnSpc>
        <a:spcBef>
          <a:spcPts val="360"/>
        </a:spcBef>
        <a:spcAft>
          <a:spcPct val="0"/>
        </a:spcAft>
        <a:buFont typeface="Arial" panose="020B0604020202020204" pitchFamily="34" charset="0"/>
        <a:buChar char="•"/>
        <a:defRPr sz="1726" kern="1200">
          <a:solidFill>
            <a:schemeClr val="tx1"/>
          </a:solidFill>
          <a:latin typeface="+mn-lt"/>
          <a:ea typeface="+mn-ea"/>
          <a:cs typeface="+mn-cs"/>
        </a:defRPr>
      </a:lvl2pPr>
      <a:lvl3pPr marL="822126" indent="-164425" algn="l" rtl="0" eaLnBrk="0" fontAlgn="base" hangingPunct="0">
        <a:lnSpc>
          <a:spcPct val="90000"/>
        </a:lnSpc>
        <a:spcBef>
          <a:spcPts val="360"/>
        </a:spcBef>
        <a:spcAft>
          <a:spcPct val="0"/>
        </a:spcAft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3pPr>
      <a:lvl4pPr marL="1150977" indent="-164425" algn="l" rtl="0" eaLnBrk="0" fontAlgn="base" hangingPunct="0">
        <a:lnSpc>
          <a:spcPct val="90000"/>
        </a:lnSpc>
        <a:spcBef>
          <a:spcPts val="36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79828" indent="-164425" algn="l" rtl="0" eaLnBrk="0" fontAlgn="base" hangingPunct="0">
        <a:lnSpc>
          <a:spcPct val="90000"/>
        </a:lnSpc>
        <a:spcBef>
          <a:spcPts val="36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08678" indent="-164425" algn="l" defTabSz="657701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2137529" indent="-164425" algn="l" defTabSz="657701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466380" indent="-164425" algn="l" defTabSz="657701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795231" indent="-164425" algn="l" defTabSz="657701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1pPr>
      <a:lvl2pPr marL="328851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2pPr>
      <a:lvl3pPr marL="657701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3pPr>
      <a:lvl4pPr marL="986552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4pPr>
      <a:lvl5pPr marL="1315403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5pPr>
      <a:lvl6pPr marL="1644254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1973104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301955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630805" algn="l" defTabSz="657701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4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hdr="0" ftr="0" dt="0"/>
  <p:txStyles>
    <p:titleStyle>
      <a:lvl1pPr algn="ctr" defTabSz="914278" rtl="0" fontAlgn="base" latinLnBrk="1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854"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709"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563"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417" algn="ctr" defTabSz="914278" rtl="0" fontAlgn="base" latinLnBrk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854" indent="-342854" algn="l" defTabSz="914278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1pPr>
      <a:lvl2pPr marL="742851" indent="-285712" algn="l" defTabSz="914278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75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2pPr>
      <a:lvl3pPr marL="1142848" indent="-228570" algn="l" defTabSz="914278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3pPr>
      <a:lvl4pPr marL="1599987" indent="-228570" algn="l" defTabSz="914278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25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4pPr>
      <a:lvl5pPr marL="2057126" indent="-228570" algn="l" defTabSz="914278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25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5pPr>
      <a:lvl6pPr marL="2514391" indent="-228581" algn="l" defTabSz="914324" rtl="0" eaLnBrk="1" latinLnBrk="1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2" indent="-228581" algn="l" defTabSz="914324" rtl="0" eaLnBrk="1" latinLnBrk="1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5" indent="-228581" algn="l" defTabSz="914324" rtl="0" eaLnBrk="1" latinLnBrk="1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1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8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9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C0EA9CE-DE4E-4D5F-8B76-14FF7055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762" y="509867"/>
            <a:ext cx="8768164" cy="420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1" name="文本框 9"/>
          <p:cNvSpPr txBox="1">
            <a:spLocks noChangeArrowheads="1"/>
          </p:cNvSpPr>
          <p:nvPr/>
        </p:nvSpPr>
        <p:spPr bwMode="auto">
          <a:xfrm>
            <a:off x="5827026" y="3795886"/>
            <a:ext cx="2952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5770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dirty="0">
                <a:solidFill>
                  <a:srgbClr val="000000"/>
                </a:solidFill>
                <a:latin typeface="GenSenRounded JP B" panose="020B0800000000000000" pitchFamily="34" charset="-128"/>
                <a:ea typeface="GenSenRounded JP B" panose="020B0800000000000000" pitchFamily="34" charset="-128"/>
              </a:rPr>
              <a:t>林照陽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9D4E85-A945-42BC-9B84-AD58B2846AE8}"/>
              </a:ext>
            </a:extLst>
          </p:cNvPr>
          <p:cNvSpPr txBox="1"/>
          <p:nvPr/>
        </p:nvSpPr>
        <p:spPr>
          <a:xfrm>
            <a:off x="2343987" y="1851670"/>
            <a:ext cx="4455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577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/>
              <a:t>Python</a:t>
            </a:r>
            <a:r>
              <a:rPr lang="zh-TW" altLang="en-US" sz="2800" dirty="0"/>
              <a:t>視覺辨識與機器學習</a:t>
            </a:r>
            <a:endParaRPr lang="en-US" altLang="zh-TW" sz="2800" dirty="0"/>
          </a:p>
          <a:p>
            <a:pPr algn="ctr" defTabSz="65770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b="1" dirty="0">
                <a:solidFill>
                  <a:srgbClr val="000000"/>
                </a:solidFill>
                <a:latin typeface="GenSenRounded JP B" panose="020B0800000000000000" pitchFamily="34" charset="-128"/>
                <a:ea typeface="GenSenRounded JP B" panose="020B0800000000000000" pitchFamily="34" charset="-128"/>
              </a:rPr>
              <a:t>結業作品發表會</a:t>
            </a:r>
            <a:endParaRPr lang="en-US" altLang="zh-TW" sz="2800" b="1" dirty="0">
              <a:solidFill>
                <a:srgbClr val="000000"/>
              </a:solidFill>
              <a:latin typeface="GenSenRounded JP B" panose="020B0800000000000000" pitchFamily="34" charset="-128"/>
              <a:ea typeface="GenSenRounded JP B" panose="020B0800000000000000" pitchFamily="34" charset="-128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34B38A-1D05-340E-5785-92A6831A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168069-9E9E-4B49-949A-AF1D912EB49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">
            <a:extLst>
              <a:ext uri="{FF2B5EF4-FFF2-40B4-BE49-F238E27FC236}">
                <a16:creationId xmlns:a16="http://schemas.microsoft.com/office/drawing/2014/main" id="{828782A1-51B8-8743-9F54-F4CEF0FE0050}"/>
              </a:ext>
            </a:extLst>
          </p:cNvPr>
          <p:cNvGrpSpPr/>
          <p:nvPr/>
        </p:nvGrpSpPr>
        <p:grpSpPr>
          <a:xfrm>
            <a:off x="6876256" y="2859783"/>
            <a:ext cx="2280056" cy="2280304"/>
            <a:chOff x="10311837" y="1884914"/>
            <a:chExt cx="2821596" cy="2757275"/>
          </a:xfrm>
        </p:grpSpPr>
        <p:cxnSp>
          <p:nvCxnSpPr>
            <p:cNvPr id="26" name="直接连接符 41">
              <a:extLst>
                <a:ext uri="{FF2B5EF4-FFF2-40B4-BE49-F238E27FC236}">
                  <a16:creationId xmlns:a16="http://schemas.microsoft.com/office/drawing/2014/main" id="{ABDF922E-539B-D886-6FC1-9F8D79DA4390}"/>
                </a:ext>
              </a:extLst>
            </p:cNvPr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直接连接符 42">
              <a:extLst>
                <a:ext uri="{FF2B5EF4-FFF2-40B4-BE49-F238E27FC236}">
                  <a16:creationId xmlns:a16="http://schemas.microsoft.com/office/drawing/2014/main" id="{EF4A5747-B8DE-7CCA-6008-91A0BCF21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49586" y="1884914"/>
              <a:ext cx="2183847" cy="1822973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86C48BCE-3C91-6FE1-AA30-C7A3F1A39EF3}"/>
              </a:ext>
            </a:extLst>
          </p:cNvPr>
          <p:cNvSpPr/>
          <p:nvPr/>
        </p:nvSpPr>
        <p:spPr>
          <a:xfrm>
            <a:off x="22717" y="3487487"/>
            <a:ext cx="1334008" cy="2991759"/>
          </a:xfrm>
          <a:custGeom>
            <a:avLst/>
            <a:gdLst/>
            <a:ahLst/>
            <a:cxnLst/>
            <a:rect l="l" t="t" r="r" b="b"/>
            <a:pathLst>
              <a:path w="2164080" h="4156075">
                <a:moveTo>
                  <a:pt x="0" y="0"/>
                </a:moveTo>
                <a:lnTo>
                  <a:pt x="2164080" y="2163998"/>
                </a:lnTo>
                <a:lnTo>
                  <a:pt x="172600" y="4155483"/>
                </a:lnTo>
              </a:path>
            </a:pathLst>
          </a:cu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2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DD69C67-7A01-6749-7797-D31F976E6432}"/>
              </a:ext>
            </a:extLst>
          </p:cNvPr>
          <p:cNvSpPr/>
          <p:nvPr/>
        </p:nvSpPr>
        <p:spPr>
          <a:xfrm>
            <a:off x="2368058" y="-326060"/>
            <a:ext cx="6753225" cy="5689600"/>
          </a:xfrm>
          <a:custGeom>
            <a:avLst/>
            <a:gdLst/>
            <a:ahLst/>
            <a:cxnLst/>
            <a:rect l="l" t="t" r="r" b="b"/>
            <a:pathLst>
              <a:path w="6753225" h="5689600">
                <a:moveTo>
                  <a:pt x="4090416" y="0"/>
                </a:moveTo>
                <a:lnTo>
                  <a:pt x="6752844" y="2662428"/>
                </a:lnTo>
                <a:lnTo>
                  <a:pt x="3725672" y="5689561"/>
                </a:lnTo>
                <a:lnTo>
                  <a:pt x="0" y="1963801"/>
                </a:lnTo>
                <a:lnTo>
                  <a:pt x="1963883" y="0"/>
                </a:lnTo>
              </a:path>
            </a:pathLst>
          </a:custGeom>
          <a:ln w="19049"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25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E8CEED7-8726-5494-8B15-5311298BC3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77952" y="509154"/>
            <a:ext cx="6102360" cy="27169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2411760" y="58486"/>
            <a:ext cx="3504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程式類 結訓作品發表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E36BA1-7E05-F10F-6F0D-028CC06AE8B9}"/>
              </a:ext>
            </a:extLst>
          </p:cNvPr>
          <p:cNvSpPr txBox="1"/>
          <p:nvPr/>
        </p:nvSpPr>
        <p:spPr>
          <a:xfrm>
            <a:off x="2915816" y="536194"/>
            <a:ext cx="545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ym typeface="Wingdings" panose="05000000000000000000" pitchFamily="2" charset="2"/>
              </a:rPr>
              <a:t></a:t>
            </a:r>
            <a:r>
              <a:rPr lang="zh-TW" altLang="en-US" sz="1400" dirty="0"/>
              <a:t>模擬推薦面試的作品集，日後要面試稍微拿來修改就可以用</a:t>
            </a:r>
            <a:r>
              <a:rPr lang="en-US" altLang="zh-TW" sz="1400" dirty="0"/>
              <a:t>!</a:t>
            </a:r>
            <a:endParaRPr lang="zh-TW" altLang="en-US" sz="1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8396AB1-8449-4F20-95CB-9840AC4493FB}"/>
              </a:ext>
            </a:extLst>
          </p:cNvPr>
          <p:cNvSpPr/>
          <p:nvPr/>
        </p:nvSpPr>
        <p:spPr>
          <a:xfrm>
            <a:off x="532707" y="1041987"/>
            <a:ext cx="8341614" cy="587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1.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繳交作品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【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可執行格式的執行檔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】</a:t>
            </a:r>
            <a:r>
              <a:rPr lang="zh-TW" altLang="en-US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，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一般電腦可正常開啟的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.exe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檔案格式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8F2FBDE-17AA-961A-D659-E226B214FA98}"/>
              </a:ext>
            </a:extLst>
          </p:cNvPr>
          <p:cNvSpPr/>
          <p:nvPr/>
        </p:nvSpPr>
        <p:spPr>
          <a:xfrm>
            <a:off x="532707" y="1827927"/>
            <a:ext cx="8341614" cy="5876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2.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【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操作錄影檔</a:t>
            </a:r>
            <a:r>
              <a:rPr lang="en-US" altLang="zh-TW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】</a:t>
            </a:r>
            <a:r>
              <a:rPr lang="zh-TW" altLang="en-US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Gen Jyuu GothicX Bold" panose="020B0602020203020207" pitchFamily="34" charset="-120"/>
              </a:rPr>
              <a:t>，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在家用手機先拍攝起來，到教室再上傳即可</a:t>
            </a:r>
            <a:endParaRPr lang="en-US" altLang="zh-TW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FCA4E98-DBF7-0143-BD6C-66B4ECEF6FC8}"/>
              </a:ext>
            </a:extLst>
          </p:cNvPr>
          <p:cNvSpPr/>
          <p:nvPr/>
        </p:nvSpPr>
        <p:spPr>
          <a:xfrm>
            <a:off x="470043" y="2607660"/>
            <a:ext cx="8341614" cy="2340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(1)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作品名稱、介紹作品</a:t>
            </a: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(2)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透過這門課，我學會了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… 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(3)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做作品時遇到了什麼問題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(4)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承上題，後來如何解決 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     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例如：老師有給什麼建議 或 操作上課軟體的什麼功能就做出來了</a:t>
            </a: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(5)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截圖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2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張作品畫面，一張具代表的執行畫面、另一張是局部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code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碼</a:t>
            </a:r>
            <a:endParaRPr lang="en-US" altLang="zh-TW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</p:txBody>
      </p:sp>
      <p:pic>
        <p:nvPicPr>
          <p:cNvPr id="5" name="Picture 2" descr="D:\尹碩\聯成\##站前\$站前_10705啟用\0排課&amp;講師管理\2021 站前班務管理\遊戲動畫-1091020 遊戲動畫設計專班-1100311 ZB==OK\8.課程結案報告表單\圈圈-去背.png">
            <a:extLst>
              <a:ext uri="{FF2B5EF4-FFF2-40B4-BE49-F238E27FC236}">
                <a16:creationId xmlns:a16="http://schemas.microsoft.com/office/drawing/2014/main" id="{AADBA014-F1E5-DB51-C1CE-DDBA14DE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5" y="868407"/>
            <a:ext cx="814637" cy="7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尹碩\聯成\##站前\$站前_10705啟用\0排課&amp;講師管理\2021 站前班務管理\遊戲動畫-1091020 遊戲動畫設計專班-1100311 ZB==OK\8.課程結案報告表單\圈圈-去背.png">
            <a:extLst>
              <a:ext uri="{FF2B5EF4-FFF2-40B4-BE49-F238E27FC236}">
                <a16:creationId xmlns:a16="http://schemas.microsoft.com/office/drawing/2014/main" id="{06B29B43-6B0F-3D48-6542-A9D47CF9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8" y="1784977"/>
            <a:ext cx="814637" cy="7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尹碩\聯成\##站前\$站前_10705啟用\0排課&amp;講師管理\2021 站前班務管理\遊戲動畫-1091020 遊戲動畫設計專班-1100311 ZB==OK\8.課程結案報告表單\圈圈-去背.png">
            <a:extLst>
              <a:ext uri="{FF2B5EF4-FFF2-40B4-BE49-F238E27FC236}">
                <a16:creationId xmlns:a16="http://schemas.microsoft.com/office/drawing/2014/main" id="{0CAF07F4-A60F-2BB3-656D-6DD97A53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8" y="2738970"/>
            <a:ext cx="814637" cy="7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74D9460D-0497-999D-2673-2C73F08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A8A8DA12-A360-4083-792D-751A070EDD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33" y="-279986"/>
            <a:ext cx="2194316" cy="1465734"/>
          </a:xfrm>
          <a:prstGeom prst="rect">
            <a:avLst/>
          </a:prstGeom>
        </p:spPr>
      </p:pic>
      <p:pic>
        <p:nvPicPr>
          <p:cNvPr id="39" name="图片 51">
            <a:extLst>
              <a:ext uri="{FF2B5EF4-FFF2-40B4-BE49-F238E27FC236}">
                <a16:creationId xmlns:a16="http://schemas.microsoft.com/office/drawing/2014/main" id="{F20ABB44-5C39-4FE8-A3BD-F4F9495A87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7128">
            <a:off x="6252390" y="3135482"/>
            <a:ext cx="1066665" cy="90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525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07 -0.02438 C -0.08402 0.01049 -0.10902 -0.01265 -0.12361 0.00401 C -0.13941 0.02778 -0.18229 -0.09722 -0.20364 -0.06482 C -0.22465 -0.03395 -0.22604 0.13981 -0.25538 0.1642 C -0.29843 0.19691 -0.35329 0.12068 -0.36909 0.1321 " pathEditMode="relative" rAng="840000" ptsTypes="AAAAA">
                                      <p:cBhvr>
                                        <p:cTn id="21" dur="22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4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423DD5-E0D7-4847-9279-ED13F6651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940"/>
            <a:ext cx="576064" cy="576064"/>
          </a:xfrm>
          <a:prstGeom prst="rect">
            <a:avLst/>
          </a:prstGeom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683568" y="71938"/>
            <a:ext cx="7560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123456789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鄭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O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碩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&lt;==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改成自己的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6E478C-D75F-4A9A-8971-454DEB738AF7}"/>
              </a:ext>
            </a:extLst>
          </p:cNvPr>
          <p:cNvCxnSpPr>
            <a:cxnSpLocks/>
          </p:cNvCxnSpPr>
          <p:nvPr/>
        </p:nvCxnSpPr>
        <p:spPr>
          <a:xfrm>
            <a:off x="683568" y="555526"/>
            <a:ext cx="7128000" cy="0"/>
          </a:xfrm>
          <a:prstGeom prst="line">
            <a:avLst/>
          </a:prstGeom>
          <a:noFill/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91A2D-7F93-0108-4FFB-12FE903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CC8A8-65F6-22F8-6D1A-484FF2C6D42F}"/>
              </a:ext>
            </a:extLst>
          </p:cNvPr>
          <p:cNvSpPr/>
          <p:nvPr/>
        </p:nvSpPr>
        <p:spPr>
          <a:xfrm>
            <a:off x="470043" y="699542"/>
            <a:ext cx="8341614" cy="72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範例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(1)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作品名稱、介紹作品</a:t>
            </a:r>
          </a:p>
        </p:txBody>
      </p:sp>
    </p:spTree>
    <p:extLst>
      <p:ext uri="{BB962C8B-B14F-4D97-AF65-F5344CB8AC3E}">
        <p14:creationId xmlns:p14="http://schemas.microsoft.com/office/powerpoint/2010/main" val="2119267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423DD5-E0D7-4847-9279-ED13F6651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940"/>
            <a:ext cx="576064" cy="576064"/>
          </a:xfrm>
          <a:prstGeom prst="rect">
            <a:avLst/>
          </a:prstGeom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683568" y="71938"/>
            <a:ext cx="7560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123456789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鄭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O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碩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&lt;==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改成自己的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6E478C-D75F-4A9A-8971-454DEB738AF7}"/>
              </a:ext>
            </a:extLst>
          </p:cNvPr>
          <p:cNvCxnSpPr>
            <a:cxnSpLocks/>
          </p:cNvCxnSpPr>
          <p:nvPr/>
        </p:nvCxnSpPr>
        <p:spPr>
          <a:xfrm>
            <a:off x="683568" y="555526"/>
            <a:ext cx="7128000" cy="0"/>
          </a:xfrm>
          <a:prstGeom prst="line">
            <a:avLst/>
          </a:prstGeom>
          <a:noFill/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91A2D-7F93-0108-4FFB-12FE903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CC8A8-65F6-22F8-6D1A-484FF2C6D42F}"/>
              </a:ext>
            </a:extLst>
          </p:cNvPr>
          <p:cNvSpPr/>
          <p:nvPr/>
        </p:nvSpPr>
        <p:spPr>
          <a:xfrm>
            <a:off x="470043" y="699542"/>
            <a:ext cx="8341614" cy="72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範例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(2)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透過這門課，我學會了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… 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89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423DD5-E0D7-4847-9279-ED13F6651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940"/>
            <a:ext cx="576064" cy="576064"/>
          </a:xfrm>
          <a:prstGeom prst="rect">
            <a:avLst/>
          </a:prstGeom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683568" y="71938"/>
            <a:ext cx="7560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123456789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鄭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O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碩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&lt;==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改成自己的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6E478C-D75F-4A9A-8971-454DEB738AF7}"/>
              </a:ext>
            </a:extLst>
          </p:cNvPr>
          <p:cNvCxnSpPr>
            <a:cxnSpLocks/>
          </p:cNvCxnSpPr>
          <p:nvPr/>
        </p:nvCxnSpPr>
        <p:spPr>
          <a:xfrm>
            <a:off x="683568" y="555526"/>
            <a:ext cx="7128000" cy="0"/>
          </a:xfrm>
          <a:prstGeom prst="line">
            <a:avLst/>
          </a:prstGeom>
          <a:noFill/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91A2D-7F93-0108-4FFB-12FE903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CC8A8-65F6-22F8-6D1A-484FF2C6D42F}"/>
              </a:ext>
            </a:extLst>
          </p:cNvPr>
          <p:cNvSpPr/>
          <p:nvPr/>
        </p:nvSpPr>
        <p:spPr>
          <a:xfrm>
            <a:off x="470043" y="699542"/>
            <a:ext cx="8341614" cy="12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範例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(3)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做作品時遇到了什麼問題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(4)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承上題，後來如何解決 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簡述即可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</a:p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     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例如：老師有給什麼建議 或 操作上課軟體的什麼功能就做出來了</a:t>
            </a:r>
          </a:p>
        </p:txBody>
      </p:sp>
    </p:spTree>
    <p:extLst>
      <p:ext uri="{BB962C8B-B14F-4D97-AF65-F5344CB8AC3E}">
        <p14:creationId xmlns:p14="http://schemas.microsoft.com/office/powerpoint/2010/main" val="1131012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423DD5-E0D7-4847-9279-ED13F6651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940"/>
            <a:ext cx="576064" cy="576064"/>
          </a:xfrm>
          <a:prstGeom prst="rect">
            <a:avLst/>
          </a:prstGeom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683568" y="71938"/>
            <a:ext cx="7560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123456789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鄭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O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碩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&lt;==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改成自己的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6E478C-D75F-4A9A-8971-454DEB738AF7}"/>
              </a:ext>
            </a:extLst>
          </p:cNvPr>
          <p:cNvCxnSpPr>
            <a:cxnSpLocks/>
          </p:cNvCxnSpPr>
          <p:nvPr/>
        </p:nvCxnSpPr>
        <p:spPr>
          <a:xfrm>
            <a:off x="683568" y="555526"/>
            <a:ext cx="7128000" cy="0"/>
          </a:xfrm>
          <a:prstGeom prst="line">
            <a:avLst/>
          </a:prstGeom>
          <a:noFill/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91A2D-7F93-0108-4FFB-12FE903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CC8A8-65F6-22F8-6D1A-484FF2C6D42F}"/>
              </a:ext>
            </a:extLst>
          </p:cNvPr>
          <p:cNvSpPr/>
          <p:nvPr/>
        </p:nvSpPr>
        <p:spPr>
          <a:xfrm>
            <a:off x="470043" y="699542"/>
            <a:ext cx="8341614" cy="10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範例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(5)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截圖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2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張作品畫面，一張具代表的執行畫面、另一張是局部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code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碼</a:t>
            </a:r>
            <a:endParaRPr lang="en-US" altLang="zh-TW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    &gt;&gt; 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有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YT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GitHub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QR Code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上傳作品的網址連結更加分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81566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423DD5-E0D7-4847-9279-ED13F6651F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1940"/>
            <a:ext cx="576064" cy="576064"/>
          </a:xfrm>
          <a:prstGeom prst="rect">
            <a:avLst/>
          </a:prstGeom>
          <a:effectLst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2270A35-76D0-453D-B9CA-23AFE8ED32A3}"/>
              </a:ext>
            </a:extLst>
          </p:cNvPr>
          <p:cNvSpPr txBox="1"/>
          <p:nvPr/>
        </p:nvSpPr>
        <p:spPr>
          <a:xfrm>
            <a:off x="683568" y="71938"/>
            <a:ext cx="7560840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355"/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123456789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鄭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O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碩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&lt;==</a:t>
            </a:r>
            <a:r>
              <a:rPr lang="zh-TW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源泉圓體 M" panose="020B0600000000000000" pitchFamily="34" charset="-120"/>
                <a:ea typeface="源泉圓體 M" panose="020B0600000000000000" pitchFamily="34" charset="-120"/>
                <a:cs typeface="Gen Jyuu GothicX Medium" panose="02020500000000000000" charset="-120"/>
              </a:rPr>
              <a:t>改成自己的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6E478C-D75F-4A9A-8971-454DEB738AF7}"/>
              </a:ext>
            </a:extLst>
          </p:cNvPr>
          <p:cNvCxnSpPr>
            <a:cxnSpLocks/>
          </p:cNvCxnSpPr>
          <p:nvPr/>
        </p:nvCxnSpPr>
        <p:spPr>
          <a:xfrm>
            <a:off x="683568" y="555526"/>
            <a:ext cx="7128000" cy="0"/>
          </a:xfrm>
          <a:prstGeom prst="line">
            <a:avLst/>
          </a:prstGeom>
          <a:noFill/>
          <a:ln w="2540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</a:ln>
          <a:effectLst/>
        </p:spPr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91A2D-7F93-0108-4FFB-12FE903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EDC7-15F1-42AB-B170-237866E667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3CC8A8-65F6-22F8-6D1A-484FF2C6D42F}"/>
              </a:ext>
            </a:extLst>
          </p:cNvPr>
          <p:cNvSpPr/>
          <p:nvPr/>
        </p:nvSpPr>
        <p:spPr>
          <a:xfrm>
            <a:off x="470043" y="699542"/>
            <a:ext cx="8341614" cy="10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3.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說明簡報檔：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範例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)</a:t>
            </a:r>
            <a:endParaRPr lang="zh-TW" altLang="en-US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(5)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截圖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2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張作品畫面，一張具代表的執行畫面、另一張是局部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code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碼</a:t>
            </a:r>
            <a:endParaRPr lang="en-US" altLang="zh-TW" dirty="0">
              <a:solidFill>
                <a:prstClr val="black"/>
              </a:solidFill>
              <a:latin typeface="Gen Jyuu GothicX Bold" panose="020B0602020203020207" pitchFamily="34" charset="-120"/>
              <a:ea typeface="Gen Jyuu GothicX Bold" panose="020B0602020203020207" pitchFamily="34" charset="-120"/>
              <a:cs typeface="Gen Jyuu GothicX Bold" panose="020B0602020203020207" pitchFamily="34" charset="-120"/>
            </a:endParaRPr>
          </a:p>
          <a:p>
            <a:pPr marL="351000" defTabSz="685800"/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      &gt;&gt; 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有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YT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GitHub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或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QR Code</a:t>
            </a:r>
            <a:r>
              <a:rPr lang="zh-TW" altLang="en-US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 上傳作品的網址連結更加分</a:t>
            </a:r>
            <a:r>
              <a:rPr lang="en-US" altLang="zh-TW" dirty="0">
                <a:solidFill>
                  <a:prstClr val="black"/>
                </a:solidFill>
                <a:latin typeface="Gen Jyuu GothicX Bold" panose="020B0602020203020207" pitchFamily="34" charset="-120"/>
                <a:ea typeface="Gen Jyuu GothicX Bold" panose="020B0602020203020207" pitchFamily="34" charset="-120"/>
                <a:cs typeface="Gen Jyuu GothicX Bold" panose="020B0602020203020207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2589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461B54A3-9E16-448E-B702-6344102C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063918"/>
            <a:ext cx="39604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5770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6000" dirty="0">
                <a:solidFill>
                  <a:srgbClr val="000000"/>
                </a:solidFill>
                <a:latin typeface="GenSenRounded JP B" panose="020B0800000000000000" pitchFamily="34" charset="-128"/>
                <a:ea typeface="GenSenRounded JP B" panose="020B0800000000000000" pitchFamily="34" charset="-128"/>
              </a:rPr>
              <a:t>---END---</a:t>
            </a:r>
            <a:endParaRPr lang="zh-TW" altLang="en-US" sz="6000" dirty="0">
              <a:solidFill>
                <a:srgbClr val="000000"/>
              </a:solidFill>
              <a:latin typeface="GenSenRounded JP B" panose="020B0800000000000000" pitchFamily="34" charset="-128"/>
              <a:ea typeface="GenSenRounded JP B" panose="020B0800000000000000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7120</TotalTime>
  <Words>438</Words>
  <Application>Microsoft Office PowerPoint</Application>
  <PresentationFormat>如螢幕大小 (16:9)</PresentationFormat>
  <Paragraphs>42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8</vt:i4>
      </vt:variant>
    </vt:vector>
  </HeadingPairs>
  <TitlesOfParts>
    <vt:vector size="22" baseType="lpstr">
      <vt:lpstr>Gen Jyuu GothicX Bold</vt:lpstr>
      <vt:lpstr>GenSenRounded JP B</vt:lpstr>
      <vt:lpstr>Malgun Gothic</vt:lpstr>
      <vt:lpstr>新細明體</vt:lpstr>
      <vt:lpstr>源泉圓體 M</vt:lpstr>
      <vt:lpstr>Arial</vt:lpstr>
      <vt:lpstr>Calibri</vt:lpstr>
      <vt:lpstr>Calibri Light</vt:lpstr>
      <vt:lpstr>Tahoma</vt:lpstr>
      <vt:lpstr>Times New Roman</vt:lpstr>
      <vt:lpstr>Contents Slide Master</vt:lpstr>
      <vt:lpstr>1_Office 佈景主題</vt:lpstr>
      <vt:lpstr>1_Office 主题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資教職能訓練-總務  講師：台中站前_鄭尹碩</dc:title>
  <dc:creator>David.R</dc:creator>
  <cp:lastModifiedBy>Hong-Rui Chen</cp:lastModifiedBy>
  <cp:revision>361</cp:revision>
  <dcterms:created xsi:type="dcterms:W3CDTF">2019-07-15T03:27:23Z</dcterms:created>
  <dcterms:modified xsi:type="dcterms:W3CDTF">2024-04-24T09:42:28Z</dcterms:modified>
</cp:coreProperties>
</file>