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7EE8-E332-4E1C-AFAE-0A7D82B45B37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7C62-7FAE-4DB1-8E53-EEEB398106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7EE8-E332-4E1C-AFAE-0A7D82B45B37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7C62-7FAE-4DB1-8E53-EEEB398106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7EE8-E332-4E1C-AFAE-0A7D82B45B37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7C62-7FAE-4DB1-8E53-EEEB398106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7EE8-E332-4E1C-AFAE-0A7D82B45B37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7C62-7FAE-4DB1-8E53-EEEB398106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7EE8-E332-4E1C-AFAE-0A7D82B45B37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7C62-7FAE-4DB1-8E53-EEEB398106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7EE8-E332-4E1C-AFAE-0A7D82B45B37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7C62-7FAE-4DB1-8E53-EEEB398106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7EE8-E332-4E1C-AFAE-0A7D82B45B37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7C62-7FAE-4DB1-8E53-EEEB398106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7EE8-E332-4E1C-AFAE-0A7D82B45B37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7C62-7FAE-4DB1-8E53-EEEB398106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7EE8-E332-4E1C-AFAE-0A7D82B45B37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7C62-7FAE-4DB1-8E53-EEEB398106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7EE8-E332-4E1C-AFAE-0A7D82B45B37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7C62-7FAE-4DB1-8E53-EEEB398106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7EE8-E332-4E1C-AFAE-0A7D82B45B37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B657C62-7FAE-4DB1-8E53-EEEB3981067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9127EE8-E332-4E1C-AFAE-0A7D82B45B37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657C62-7FAE-4DB1-8E53-EEEB39810671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TKINTER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4581128"/>
            <a:ext cx="7854696" cy="1752600"/>
          </a:xfrm>
        </p:spPr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			lcy570225@gmail.com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8609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TEXT—</a:t>
            </a:r>
            <a:r>
              <a:rPr lang="zh-TW" altLang="en-US" dirty="0" smtClean="0"/>
              <a:t>多行文字輸入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Text</a:t>
            </a:r>
            <a:r>
              <a:rPr lang="zh-TW" altLang="en-US" dirty="0"/>
              <a:t>（文字）元件用於顯示和處理多行文字。在 </a:t>
            </a:r>
            <a:r>
              <a:rPr lang="en-US" altLang="zh-TW" dirty="0" err="1"/>
              <a:t>Tkinter</a:t>
            </a:r>
            <a:r>
              <a:rPr lang="en-US" altLang="zh-TW" dirty="0"/>
              <a:t> </a:t>
            </a:r>
            <a:r>
              <a:rPr lang="zh-TW" altLang="en-US" dirty="0"/>
              <a:t>的所有元件中，</a:t>
            </a:r>
            <a:r>
              <a:rPr lang="en-US" altLang="zh-TW" dirty="0"/>
              <a:t>Text </a:t>
            </a:r>
            <a:r>
              <a:rPr lang="zh-TW" altLang="en-US" dirty="0"/>
              <a:t>元件顯得異常強大和靈活，適用於多種任務。雖然該元件的主要目的是顯示多行文字，但它常常也被用於作為簡單的文字編輯器和網頁瀏覽器使用。</a:t>
            </a:r>
          </a:p>
        </p:txBody>
      </p:sp>
    </p:spTree>
    <p:extLst>
      <p:ext uri="{BB962C8B-B14F-4D97-AF65-F5344CB8AC3E}">
        <p14:creationId xmlns:p14="http://schemas.microsoft.com/office/powerpoint/2010/main" val="2655351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Scrollbar</a:t>
            </a:r>
            <a:r>
              <a:rPr lang="zh-TW" altLang="en-US" b="1" dirty="0" smtClean="0"/>
              <a:t>視窗部件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</a:t>
            </a:r>
            <a:r>
              <a:rPr lang="zh-TW" altLang="en-US" dirty="0" smtClean="0"/>
              <a:t>配合</a:t>
            </a:r>
            <a:r>
              <a:rPr lang="en-US" altLang="zh-TW" dirty="0" smtClean="0"/>
              <a:t>canvas</a:t>
            </a:r>
            <a:r>
              <a:rPr lang="en-US" altLang="zh-TW" dirty="0"/>
              <a:t>, entry, </a:t>
            </a:r>
            <a:r>
              <a:rPr lang="en-US" altLang="zh-TW" dirty="0" err="1"/>
              <a:t>listbox</a:t>
            </a:r>
            <a:r>
              <a:rPr lang="en-US" altLang="zh-TW" dirty="0"/>
              <a:t>, and </a:t>
            </a:r>
            <a:r>
              <a:rPr lang="en-US" altLang="zh-TW" dirty="0" smtClean="0"/>
              <a:t>text</a:t>
            </a:r>
            <a:r>
              <a:rPr lang="zh-TW" altLang="en-US" dirty="0" smtClean="0"/>
              <a:t>視窗部件</a:t>
            </a:r>
            <a:r>
              <a:rPr lang="zh-TW" altLang="en-US" dirty="0"/>
              <a:t>使用</a:t>
            </a:r>
            <a:r>
              <a:rPr lang="zh-TW" altLang="en-US" dirty="0" smtClean="0"/>
              <a:t>的捲軸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13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filedialog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altLang="zh-TW" dirty="0" err="1" smtClean="0"/>
              <a:t>fname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filedialog.</a:t>
            </a:r>
            <a:r>
              <a:rPr lang="en-US" altLang="zh-TW" dirty="0" err="1">
                <a:solidFill>
                  <a:srgbClr val="FF0000"/>
                </a:solidFill>
              </a:rPr>
              <a:t>askopenfilename</a:t>
            </a:r>
            <a:r>
              <a:rPr lang="en-US" altLang="zh-TW" dirty="0"/>
              <a:t>(title="</a:t>
            </a:r>
            <a:r>
              <a:rPr lang="zh-TW" altLang="en-US" dirty="0"/>
              <a:t>開啟</a:t>
            </a:r>
            <a:r>
              <a:rPr lang="zh-TW" altLang="en-US" dirty="0" smtClean="0"/>
              <a:t>文件</a:t>
            </a:r>
            <a:r>
              <a:rPr lang="en-US" altLang="zh-TW" dirty="0" smtClean="0"/>
              <a:t>“)</a:t>
            </a:r>
          </a:p>
          <a:p>
            <a:pPr>
              <a:lnSpc>
                <a:spcPct val="250000"/>
              </a:lnSpc>
            </a:pPr>
            <a:endParaRPr lang="en-US" altLang="zh-TW" dirty="0" smtClean="0"/>
          </a:p>
          <a:p>
            <a:pPr>
              <a:lnSpc>
                <a:spcPct val="250000"/>
              </a:lnSpc>
            </a:pPr>
            <a:r>
              <a:rPr lang="en-US" altLang="zh-TW" dirty="0" err="1" smtClean="0"/>
              <a:t>fname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filedialog.</a:t>
            </a:r>
            <a:r>
              <a:rPr lang="en-US" altLang="zh-TW" dirty="0" err="1">
                <a:solidFill>
                  <a:srgbClr val="FF0000"/>
                </a:solidFill>
              </a:rPr>
              <a:t>asksaveasfilename</a:t>
            </a:r>
            <a:r>
              <a:rPr lang="en-US" altLang="zh-TW" dirty="0"/>
              <a:t>(title="</a:t>
            </a:r>
            <a:r>
              <a:rPr lang="zh-TW" altLang="en-US" dirty="0"/>
              <a:t>保存</a:t>
            </a:r>
            <a:r>
              <a:rPr lang="zh-TW" altLang="en-US" dirty="0" smtClean="0"/>
              <a:t>文件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82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Tkinter</a:t>
            </a:r>
            <a:r>
              <a:rPr lang="en-US" altLang="zh-TW" dirty="0" smtClean="0"/>
              <a:t>==</a:t>
            </a:r>
            <a:r>
              <a:rPr lang="en-US" altLang="zh-TW" dirty="0" err="1"/>
              <a:t>Tk</a:t>
            </a:r>
            <a:r>
              <a:rPr lang="en-US" altLang="zh-TW" dirty="0"/>
              <a:t> 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err="1"/>
              <a:t>Tkinter</a:t>
            </a:r>
            <a:r>
              <a:rPr lang="zh-TW" altLang="en-US" dirty="0"/>
              <a:t>是一個</a:t>
            </a:r>
            <a:r>
              <a:rPr lang="en-US" altLang="zh-TW" dirty="0"/>
              <a:t>python</a:t>
            </a:r>
            <a:r>
              <a:rPr lang="zh-TW" altLang="en-US" dirty="0"/>
              <a:t>模組，是一個呼叫</a:t>
            </a:r>
            <a:r>
              <a:rPr lang="en-US" altLang="zh-TW" dirty="0" err="1"/>
              <a:t>Tcl</a:t>
            </a:r>
            <a:r>
              <a:rPr lang="en-US" altLang="zh-TW" dirty="0"/>
              <a:t>/</a:t>
            </a:r>
            <a:r>
              <a:rPr lang="en-US" altLang="zh-TW" dirty="0" err="1"/>
              <a:t>Tk</a:t>
            </a:r>
            <a:r>
              <a:rPr lang="zh-TW" altLang="en-US" dirty="0"/>
              <a:t>的介面，它是一個跨平臺的指令碼圖形介面介面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Tkinter</a:t>
            </a:r>
            <a:r>
              <a:rPr lang="zh-TW" altLang="en-US" dirty="0"/>
              <a:t>不是唯一的</a:t>
            </a:r>
            <a:r>
              <a:rPr lang="en-US" altLang="zh-TW" dirty="0"/>
              <a:t>python</a:t>
            </a:r>
            <a:r>
              <a:rPr lang="zh-TW" altLang="en-US" dirty="0"/>
              <a:t>圖形程式設計介面，但是是其中比較流行的一個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最大</a:t>
            </a:r>
            <a:r>
              <a:rPr lang="zh-TW" altLang="en-US" dirty="0"/>
              <a:t>的特點是跨平臺，缺點是效能不太好，執行速度慢。</a:t>
            </a:r>
          </a:p>
        </p:txBody>
      </p:sp>
    </p:spTree>
    <p:extLst>
      <p:ext uri="{BB962C8B-B14F-4D97-AF65-F5344CB8AC3E}">
        <p14:creationId xmlns:p14="http://schemas.microsoft.com/office/powerpoint/2010/main" val="311512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視窗應用方式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#1.</a:t>
            </a:r>
            <a:r>
              <a:rPr lang="zh-TW" altLang="en-US" dirty="0"/>
              <a:t>載入</a:t>
            </a:r>
            <a:r>
              <a:rPr lang="en-US" altLang="zh-TW" dirty="0" err="1"/>
              <a:t>tkinter</a:t>
            </a:r>
            <a:endParaRPr lang="en-US" altLang="zh-TW" dirty="0"/>
          </a:p>
          <a:p>
            <a:pPr lvl="1"/>
            <a:r>
              <a:rPr lang="en-US" altLang="zh-TW" dirty="0"/>
              <a:t>import </a:t>
            </a:r>
            <a:r>
              <a:rPr lang="en-US" altLang="zh-TW" dirty="0" err="1"/>
              <a:t>tkinter</a:t>
            </a:r>
            <a:r>
              <a:rPr lang="en-US" altLang="zh-TW" dirty="0"/>
              <a:t> as </a:t>
            </a:r>
            <a:r>
              <a:rPr lang="en-US" altLang="zh-TW" dirty="0" err="1"/>
              <a:t>tk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#2.</a:t>
            </a:r>
            <a:r>
              <a:rPr lang="zh-TW" altLang="en-US" dirty="0"/>
              <a:t>使用</a:t>
            </a:r>
            <a:r>
              <a:rPr lang="en-US" altLang="zh-TW" dirty="0" err="1"/>
              <a:t>tkinter</a:t>
            </a:r>
            <a:r>
              <a:rPr lang="zh-TW" altLang="en-US" dirty="0"/>
              <a:t>建立一個叫做</a:t>
            </a:r>
            <a:r>
              <a:rPr lang="en-US" altLang="zh-TW" dirty="0"/>
              <a:t>[</a:t>
            </a:r>
            <a:r>
              <a:rPr lang="en-US" altLang="zh-TW" dirty="0" err="1"/>
              <a:t>wiN</a:t>
            </a:r>
            <a:r>
              <a:rPr lang="en-US" altLang="zh-TW" dirty="0"/>
              <a:t>]</a:t>
            </a:r>
            <a:r>
              <a:rPr lang="zh-TW" altLang="en-US" dirty="0"/>
              <a:t>的視窗</a:t>
            </a:r>
          </a:p>
          <a:p>
            <a:pPr lvl="1"/>
            <a:r>
              <a:rPr lang="en-US" altLang="zh-TW" dirty="0" err="1"/>
              <a:t>wiN</a:t>
            </a:r>
            <a:r>
              <a:rPr lang="en-US" altLang="zh-TW" dirty="0"/>
              <a:t> = </a:t>
            </a:r>
            <a:r>
              <a:rPr lang="en-US" altLang="zh-TW" dirty="0" err="1"/>
              <a:t>tk.Tk</a:t>
            </a:r>
            <a:r>
              <a:rPr lang="en-US" altLang="zh-TW" dirty="0"/>
              <a:t>()</a:t>
            </a:r>
          </a:p>
          <a:p>
            <a:endParaRPr lang="en-US" altLang="zh-TW" dirty="0"/>
          </a:p>
          <a:p>
            <a:r>
              <a:rPr lang="en-US" altLang="zh-TW" dirty="0"/>
              <a:t>#3.</a:t>
            </a:r>
            <a:r>
              <a:rPr lang="zh-TW" altLang="en-US" dirty="0"/>
              <a:t>設定視窗</a:t>
            </a:r>
            <a:r>
              <a:rPr lang="en-US" altLang="zh-TW" dirty="0"/>
              <a:t>[</a:t>
            </a:r>
            <a:r>
              <a:rPr lang="zh-TW" altLang="en-US" dirty="0"/>
              <a:t>標題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 err="1"/>
              <a:t>wiN.title</a:t>
            </a:r>
            <a:r>
              <a:rPr lang="en-US" altLang="zh-TW" dirty="0"/>
              <a:t>("Welcome!!!")</a:t>
            </a:r>
          </a:p>
          <a:p>
            <a:endParaRPr lang="en-US" altLang="zh-TW" dirty="0"/>
          </a:p>
          <a:p>
            <a:r>
              <a:rPr lang="en-US" altLang="zh-TW" dirty="0"/>
              <a:t>#4.</a:t>
            </a:r>
            <a:r>
              <a:rPr lang="zh-TW" altLang="en-US" dirty="0"/>
              <a:t>設定視窗</a:t>
            </a:r>
            <a:r>
              <a:rPr lang="en-US" altLang="zh-TW" dirty="0"/>
              <a:t>[</a:t>
            </a:r>
            <a:r>
              <a:rPr lang="zh-TW" altLang="en-US" dirty="0"/>
              <a:t>大小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 err="1"/>
              <a:t>wiN.geometry</a:t>
            </a:r>
            <a:r>
              <a:rPr lang="en-US" altLang="zh-TW" dirty="0"/>
              <a:t>("800x600")</a:t>
            </a:r>
          </a:p>
          <a:p>
            <a:endParaRPr lang="en-US" altLang="zh-TW" dirty="0"/>
          </a:p>
          <a:p>
            <a:r>
              <a:rPr lang="en-US" altLang="zh-TW" dirty="0" smtClean="0"/>
              <a:t>#5.</a:t>
            </a:r>
            <a:r>
              <a:rPr lang="zh-TW" altLang="en-US" dirty="0"/>
              <a:t>顯示視窗</a:t>
            </a:r>
          </a:p>
          <a:p>
            <a:pPr lvl="1"/>
            <a:r>
              <a:rPr lang="en-US" altLang="zh-TW" dirty="0" err="1"/>
              <a:t>wiN.mainloop</a:t>
            </a:r>
            <a:r>
              <a:rPr lang="en-US" altLang="zh-TW" dirty="0"/>
              <a:t>()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370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Label</a:t>
            </a:r>
            <a:r>
              <a:rPr lang="zh-TW" altLang="en-US" b="1" dirty="0"/>
              <a:t>：</a:t>
            </a:r>
            <a:r>
              <a:rPr lang="zh-TW" altLang="en-US" dirty="0"/>
              <a:t>顯示一個文字或圖象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33880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lbL</a:t>
            </a:r>
            <a:r>
              <a:rPr lang="en-US" altLang="zh-TW" dirty="0"/>
              <a:t> = </a:t>
            </a:r>
            <a:r>
              <a:rPr lang="en-US" altLang="zh-TW" dirty="0" err="1"/>
              <a:t>tk.Label</a:t>
            </a:r>
            <a:r>
              <a:rPr lang="en-US" altLang="zh-TW" dirty="0"/>
              <a:t>(</a:t>
            </a:r>
            <a:r>
              <a:rPr lang="en-US" altLang="zh-TW" dirty="0" err="1"/>
              <a:t>wiN,text</a:t>
            </a:r>
            <a:r>
              <a:rPr lang="en-US" altLang="zh-TW" dirty="0"/>
              <a:t>="Hello!! Nice to see you!!",</a:t>
            </a:r>
            <a:r>
              <a:rPr lang="en-US" altLang="zh-TW" dirty="0" err="1"/>
              <a:t>fg</a:t>
            </a:r>
            <a:r>
              <a:rPr lang="en-US" altLang="zh-TW" dirty="0"/>
              <a:t>="white",</a:t>
            </a:r>
            <a:r>
              <a:rPr lang="en-US" altLang="zh-TW" dirty="0" err="1"/>
              <a:t>bg</a:t>
            </a:r>
            <a:r>
              <a:rPr lang="en-US" altLang="zh-TW" dirty="0"/>
              <a:t>="green", font=("Arial", 16), width=50, height=3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wiN</a:t>
            </a:r>
            <a:r>
              <a:rPr lang="en-US" altLang="zh-TW" dirty="0" smtClean="0"/>
              <a:t>:</a:t>
            </a:r>
            <a:r>
              <a:rPr lang="zh-TW" altLang="en-US" dirty="0" smtClean="0"/>
              <a:t>容器</a:t>
            </a:r>
            <a:r>
              <a:rPr lang="en-US" altLang="zh-TW" dirty="0" smtClean="0"/>
              <a:t>(</a:t>
            </a:r>
            <a:r>
              <a:rPr lang="zh-TW" altLang="en-US" dirty="0" smtClean="0"/>
              <a:t>視窗</a:t>
            </a:r>
            <a:r>
              <a:rPr lang="en-US" altLang="zh-TW" dirty="0" smtClean="0"/>
              <a:t>)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r>
              <a:rPr lang="en-US" altLang="zh-TW" dirty="0" smtClean="0"/>
              <a:t>text:</a:t>
            </a:r>
            <a:r>
              <a:rPr lang="zh-TW" altLang="en-US" dirty="0" smtClean="0"/>
              <a:t>顯示文字</a:t>
            </a:r>
            <a:endParaRPr lang="en-US" altLang="zh-TW" dirty="0" smtClean="0"/>
          </a:p>
          <a:p>
            <a:r>
              <a:rPr lang="en-US" altLang="zh-TW" dirty="0" err="1" smtClean="0"/>
              <a:t>fg</a:t>
            </a:r>
            <a:r>
              <a:rPr lang="en-US" altLang="zh-TW" dirty="0" smtClean="0"/>
              <a:t>:</a:t>
            </a:r>
            <a:r>
              <a:rPr lang="zh-TW" altLang="en-US" dirty="0" smtClean="0"/>
              <a:t>前景色</a:t>
            </a:r>
            <a:endParaRPr lang="en-US" altLang="zh-TW" dirty="0" smtClean="0"/>
          </a:p>
          <a:p>
            <a:r>
              <a:rPr lang="en-US" altLang="zh-TW" dirty="0" err="1" smtClean="0"/>
              <a:t>bg</a:t>
            </a:r>
            <a:r>
              <a:rPr lang="en-US" altLang="zh-TW" dirty="0" smtClean="0"/>
              <a:t>:</a:t>
            </a:r>
            <a:r>
              <a:rPr lang="zh-TW" altLang="en-US" dirty="0" smtClean="0"/>
              <a:t>背景色</a:t>
            </a:r>
            <a:endParaRPr lang="en-US" altLang="zh-TW" dirty="0" smtClean="0"/>
          </a:p>
          <a:p>
            <a:r>
              <a:rPr lang="en-US" altLang="zh-TW" dirty="0" smtClean="0"/>
              <a:t>font:</a:t>
            </a:r>
            <a:r>
              <a:rPr lang="zh-TW" altLang="en-US" dirty="0" smtClean="0"/>
              <a:t>字型與大小</a:t>
            </a:r>
            <a:endParaRPr lang="en-US" altLang="zh-TW" dirty="0" smtClean="0"/>
          </a:p>
          <a:p>
            <a:r>
              <a:rPr lang="en-US" altLang="zh-TW" dirty="0" smtClean="0"/>
              <a:t>width:</a:t>
            </a:r>
            <a:r>
              <a:rPr lang="zh-TW" altLang="en-US" dirty="0" smtClean="0"/>
              <a:t>寬</a:t>
            </a:r>
            <a:endParaRPr lang="en-US" altLang="zh-TW" dirty="0" smtClean="0"/>
          </a:p>
          <a:p>
            <a:r>
              <a:rPr lang="en-US" altLang="zh-TW" dirty="0" smtClean="0"/>
              <a:t>height:</a:t>
            </a:r>
            <a:r>
              <a:rPr lang="zh-TW" altLang="en-US" dirty="0" smtClean="0"/>
              <a:t>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851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b="1" dirty="0"/>
              <a:t>Button</a:t>
            </a:r>
            <a:r>
              <a:rPr lang="zh-TW" altLang="en-US" sz="3600" b="1" dirty="0" smtClean="0"/>
              <a:t>：</a:t>
            </a:r>
            <a:r>
              <a:rPr lang="zh-TW" altLang="en-US" sz="3600" dirty="0" smtClean="0"/>
              <a:t>按鈕</a:t>
            </a:r>
            <a:r>
              <a:rPr lang="zh-TW" altLang="en-US" sz="3600" dirty="0"/>
              <a:t>，用來執行一個</a:t>
            </a:r>
            <a:r>
              <a:rPr lang="zh-TW" altLang="en-US" sz="3600" dirty="0" smtClean="0"/>
              <a:t>命令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btN</a:t>
            </a:r>
            <a:r>
              <a:rPr lang="en-US" altLang="zh-TW" dirty="0"/>
              <a:t> = </a:t>
            </a:r>
            <a:r>
              <a:rPr lang="en-US" altLang="zh-TW" dirty="0" err="1"/>
              <a:t>tk.Button</a:t>
            </a:r>
            <a:r>
              <a:rPr lang="en-US" altLang="zh-TW" dirty="0"/>
              <a:t>(</a:t>
            </a:r>
            <a:r>
              <a:rPr lang="en-US" altLang="zh-TW" dirty="0" err="1"/>
              <a:t>wiN</a:t>
            </a:r>
            <a:r>
              <a:rPr lang="en-US" altLang="zh-TW" dirty="0"/>
              <a:t>, text="hit me", font=("Arial", 12), width=10, height=2, command=_hit)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command=</a:t>
            </a:r>
            <a:r>
              <a:rPr lang="zh-TW" altLang="en-US" dirty="0" smtClean="0"/>
              <a:t>自訂函式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001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messageBox</a:t>
            </a:r>
            <a:r>
              <a:rPr lang="zh-TW" altLang="en-US" dirty="0"/>
              <a:t>：訊息框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err="1"/>
              <a:t>messagebox.showinfo</a:t>
            </a:r>
            <a:r>
              <a:rPr lang="en-US" altLang="zh-TW" dirty="0"/>
              <a:t>("</a:t>
            </a:r>
            <a:r>
              <a:rPr lang="zh-TW" altLang="en-US" dirty="0"/>
              <a:t>提示</a:t>
            </a:r>
            <a:r>
              <a:rPr lang="en-US" altLang="zh-TW" dirty="0"/>
              <a:t>","</a:t>
            </a:r>
            <a:r>
              <a:rPr lang="zh-TW" altLang="en-US" dirty="0"/>
              <a:t>多言必失</a:t>
            </a:r>
            <a:r>
              <a:rPr lang="en-US" altLang="zh-TW" dirty="0" smtClean="0"/>
              <a:t>!!!")</a:t>
            </a:r>
          </a:p>
          <a:p>
            <a:pPr>
              <a:lnSpc>
                <a:spcPct val="150000"/>
              </a:lnSpc>
            </a:pPr>
            <a:r>
              <a:rPr lang="en-US" altLang="zh-TW" dirty="0" err="1"/>
              <a:t>messagebox.showwarning</a:t>
            </a:r>
            <a:r>
              <a:rPr lang="en-US" altLang="zh-TW" dirty="0"/>
              <a:t>("</a:t>
            </a:r>
            <a:r>
              <a:rPr lang="zh-TW" altLang="en-US" dirty="0"/>
              <a:t>警告</a:t>
            </a:r>
            <a:r>
              <a:rPr lang="en-US" altLang="zh-TW" dirty="0"/>
              <a:t>","</a:t>
            </a:r>
            <a:r>
              <a:rPr lang="zh-TW" altLang="en-US" dirty="0"/>
              <a:t>大雨特報</a:t>
            </a:r>
            <a:r>
              <a:rPr lang="en-US" altLang="zh-TW" dirty="0" smtClean="0"/>
              <a:t>!!!")</a:t>
            </a:r>
          </a:p>
          <a:p>
            <a:pPr>
              <a:lnSpc>
                <a:spcPct val="150000"/>
              </a:lnSpc>
            </a:pPr>
            <a:r>
              <a:rPr lang="en-US" altLang="zh-TW" dirty="0" err="1"/>
              <a:t>messagebox.showerror</a:t>
            </a:r>
            <a:r>
              <a:rPr lang="en-US" altLang="zh-TW" dirty="0"/>
              <a:t>("</a:t>
            </a:r>
            <a:r>
              <a:rPr lang="zh-TW" altLang="en-US" dirty="0"/>
              <a:t>錯誤</a:t>
            </a:r>
            <a:r>
              <a:rPr lang="en-US" altLang="zh-TW" dirty="0"/>
              <a:t>","</a:t>
            </a:r>
            <a:r>
              <a:rPr lang="zh-TW" altLang="en-US" dirty="0"/>
              <a:t>電腦即將爆炸</a:t>
            </a:r>
            <a:r>
              <a:rPr lang="en-US" altLang="zh-TW" dirty="0" smtClean="0"/>
              <a:t>!!!")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err="1"/>
              <a:t>messagebox.askokcancel</a:t>
            </a:r>
            <a:r>
              <a:rPr lang="en-US" altLang="zh-TW" dirty="0"/>
              <a:t>("</a:t>
            </a:r>
            <a:r>
              <a:rPr lang="zh-TW" altLang="en-US" dirty="0"/>
              <a:t>提示</a:t>
            </a:r>
            <a:r>
              <a:rPr lang="en-US" altLang="zh-TW" dirty="0"/>
              <a:t>","</a:t>
            </a:r>
            <a:r>
              <a:rPr lang="zh-TW" altLang="en-US" dirty="0"/>
              <a:t>確定要結束程式嗎</a:t>
            </a:r>
            <a:r>
              <a:rPr lang="en-US" altLang="zh-TW" dirty="0"/>
              <a:t>???")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355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Entry</a:t>
            </a:r>
            <a:r>
              <a:rPr lang="zh-TW" altLang="en-US" dirty="0"/>
              <a:t>視窗</a:t>
            </a:r>
            <a:r>
              <a:rPr lang="zh-TW" altLang="en-US" dirty="0" smtClean="0"/>
              <a:t>部件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單行文字輸入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Entry</a:t>
            </a:r>
            <a:r>
              <a:rPr lang="zh-TW" altLang="en-US" dirty="0"/>
              <a:t>是</a:t>
            </a:r>
            <a:r>
              <a:rPr lang="en-US" altLang="zh-TW" dirty="0" err="1"/>
              <a:t>tkinter</a:t>
            </a:r>
            <a:r>
              <a:rPr lang="zh-TW" altLang="en-US" dirty="0"/>
              <a:t>類中提供的的一個</a:t>
            </a:r>
            <a:r>
              <a:rPr lang="zh-TW" altLang="en-US" b="1" dirty="0">
                <a:solidFill>
                  <a:srgbClr val="FF0000"/>
                </a:solidFill>
              </a:rPr>
              <a:t>單</a:t>
            </a:r>
            <a:r>
              <a:rPr lang="zh-TW" altLang="en-US" dirty="0"/>
              <a:t>行文字輸入域，用來輸入顯示一行文字，收集鍵盤</a:t>
            </a:r>
            <a:r>
              <a:rPr lang="zh-TW" altLang="en-US" dirty="0" smtClean="0"/>
              <a:t>輸入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/>
              <a:t>需要使用者輸入使用者資訊時，比如我們平時使用軟體、登入網頁時，使用者互動介面讓我們登入賬戶資訊等時候可以用到</a:t>
            </a:r>
          </a:p>
        </p:txBody>
      </p:sp>
    </p:spTree>
    <p:extLst>
      <p:ext uri="{BB962C8B-B14F-4D97-AF65-F5344CB8AC3E}">
        <p14:creationId xmlns:p14="http://schemas.microsoft.com/office/powerpoint/2010/main" val="59032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Entry</a:t>
            </a:r>
            <a:r>
              <a:rPr lang="zh-TW" altLang="en-US" dirty="0"/>
              <a:t>視窗</a:t>
            </a:r>
            <a:r>
              <a:rPr lang="zh-TW" altLang="en-US" dirty="0" smtClean="0"/>
              <a:t>部件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err="1" smtClean="0"/>
              <a:t>bd</a:t>
            </a:r>
            <a:r>
              <a:rPr lang="en-US" altLang="zh-TW" dirty="0" smtClean="0"/>
              <a:t>: </a:t>
            </a:r>
            <a:r>
              <a:rPr lang="zh-TW" altLang="en-US" dirty="0" smtClean="0"/>
              <a:t>邊框大小，預設為</a:t>
            </a:r>
            <a:r>
              <a:rPr lang="en-US" altLang="zh-TW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show: </a:t>
            </a:r>
            <a:r>
              <a:rPr lang="zh-TW" altLang="en-US" dirty="0" smtClean="0"/>
              <a:t>顯示字符，預設為</a:t>
            </a:r>
            <a:r>
              <a:rPr lang="en-US" altLang="zh-TW" dirty="0" smtClean="0"/>
              <a:t>None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Entry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.get()  #</a:t>
            </a:r>
            <a:r>
              <a:rPr lang="zh-TW" altLang="en-US" dirty="0" smtClean="0"/>
              <a:t>取得輸入的文字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486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Listbox</a:t>
            </a:r>
            <a:r>
              <a:rPr lang="zh-TW" altLang="en-US" dirty="0"/>
              <a:t>視窗</a:t>
            </a:r>
            <a:r>
              <a:rPr lang="zh-TW" altLang="en-US" dirty="0" smtClean="0"/>
              <a:t>部件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altLang="zh-TW" dirty="0" err="1"/>
              <a:t>listBox</a:t>
            </a:r>
            <a:r>
              <a:rPr lang="en-US" altLang="zh-TW" dirty="0"/>
              <a:t>=</a:t>
            </a:r>
            <a:r>
              <a:rPr lang="en-US" altLang="zh-TW" dirty="0" err="1"/>
              <a:t>tk.Listbox</a:t>
            </a:r>
            <a:r>
              <a:rPr lang="en-US" altLang="zh-TW" dirty="0"/>
              <a:t>(</a:t>
            </a:r>
            <a:r>
              <a:rPr lang="en-US" altLang="zh-TW" dirty="0" err="1"/>
              <a:t>wiN</a:t>
            </a:r>
            <a:r>
              <a:rPr lang="en-US" altLang="zh-TW" dirty="0"/>
              <a:t>, font=("Arial", 20), width=40)</a:t>
            </a:r>
          </a:p>
          <a:p>
            <a:pPr>
              <a:lnSpc>
                <a:spcPct val="250000"/>
              </a:lnSpc>
            </a:pPr>
            <a:r>
              <a:rPr lang="en-US" altLang="zh-TW" dirty="0"/>
              <a:t> </a:t>
            </a:r>
            <a:r>
              <a:rPr lang="en-US" altLang="zh-TW" dirty="0" err="1"/>
              <a:t>listBox.insert</a:t>
            </a:r>
            <a:r>
              <a:rPr lang="en-US" altLang="zh-TW" dirty="0"/>
              <a:t>(</a:t>
            </a:r>
            <a:r>
              <a:rPr lang="en-US" altLang="zh-TW" dirty="0" err="1"/>
              <a:t>tk.END</a:t>
            </a:r>
            <a:r>
              <a:rPr lang="en-US" altLang="zh-TW" dirty="0"/>
              <a:t>, </a:t>
            </a:r>
            <a:r>
              <a:rPr lang="zh-TW" altLang="en-US" dirty="0" smtClean="0"/>
              <a:t>插入文字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2914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2742</TotalTime>
  <Words>480</Words>
  <Application>Microsoft Office PowerPoint</Application>
  <PresentationFormat>如螢幕大小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流線</vt:lpstr>
      <vt:lpstr>TKINTER</vt:lpstr>
      <vt:lpstr>Tkinter==Tk interface</vt:lpstr>
      <vt:lpstr>視窗應用方式</vt:lpstr>
      <vt:lpstr>Label：顯示一個文字或圖象</vt:lpstr>
      <vt:lpstr>Button：按鈕，用來執行一個命令</vt:lpstr>
      <vt:lpstr>messageBox：訊息框</vt:lpstr>
      <vt:lpstr>Entry視窗部件—單行文字輸入</vt:lpstr>
      <vt:lpstr>Entry視窗部件</vt:lpstr>
      <vt:lpstr>Listbox視窗部件</vt:lpstr>
      <vt:lpstr>TEXT—多行文字輸入/顯示</vt:lpstr>
      <vt:lpstr>Scrollbar視窗部件</vt:lpstr>
      <vt:lpstr>filedialog</vt:lpstr>
    </vt:vector>
  </TitlesOfParts>
  <Company>EverSuper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TKINTER</dc:title>
  <dc:creator>cylin</dc:creator>
  <cp:lastModifiedBy>cylin</cp:lastModifiedBy>
  <cp:revision>14</cp:revision>
  <dcterms:created xsi:type="dcterms:W3CDTF">2020-12-18T01:38:01Z</dcterms:created>
  <dcterms:modified xsi:type="dcterms:W3CDTF">2020-12-23T05:28:21Z</dcterms:modified>
</cp:coreProperties>
</file>