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CE5E813-81B8-4B3B-A5A6-3073ACC353A8}" type="datetimeFigureOut">
              <a:rPr lang="zh-TW" altLang="en-US" smtClean="0"/>
              <a:pPr/>
              <a:t>2022/6/8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891448-7EF3-46A8-96BB-05E60B31E2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</a:t>
            </a:r>
            <a:r>
              <a:rPr lang="en-US" altLang="zh-TW" cap="none" dirty="0" smtClean="0"/>
              <a:t>lcy570225@gmail.com</a:t>
            </a:r>
            <a:endParaRPr lang="zh-TW" altLang="en-US" cap="none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Tkinter</a:t>
            </a:r>
            <a:r>
              <a:rPr lang="en-US" altLang="zh-TW" dirty="0" smtClean="0"/>
              <a:t>-Canvas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create_image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繪製影像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由於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PhotoImage</a:t>
            </a:r>
            <a:r>
              <a:rPr lang="en-US" altLang="zh-TW" dirty="0" smtClean="0"/>
              <a:t> </a:t>
            </a:r>
            <a:r>
              <a:rPr lang="zh-TW" altLang="en-US" dirty="0" smtClean="0"/>
              <a:t>只能支援 </a:t>
            </a:r>
            <a:r>
              <a:rPr lang="en-US" altLang="zh-TW" dirty="0" smtClean="0"/>
              <a:t>GIF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PGM/PPM </a:t>
            </a:r>
            <a:r>
              <a:rPr lang="zh-TW" altLang="en-US" dirty="0" smtClean="0"/>
              <a:t>的圖片格式，要讀取 </a:t>
            </a:r>
            <a:r>
              <a:rPr lang="en-US" altLang="zh-TW" dirty="0" smtClean="0"/>
              <a:t>jpg </a:t>
            </a:r>
            <a:r>
              <a:rPr lang="zh-TW" altLang="en-US" dirty="0" smtClean="0"/>
              <a:t>的話就要花點功夫，這邊我們使用 </a:t>
            </a:r>
            <a:r>
              <a:rPr lang="en-US" altLang="zh-TW" dirty="0" smtClean="0"/>
              <a:t>Pillow </a:t>
            </a:r>
            <a:r>
              <a:rPr lang="zh-TW" altLang="en-US" dirty="0" smtClean="0"/>
              <a:t>套件來輔助完成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pip install Pillow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create_image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繪製影像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dirty="0" err="1" smtClean="0"/>
              <a:t>img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Image.open</a:t>
            </a:r>
            <a:r>
              <a:rPr lang="en-US" altLang="zh-TW" dirty="0" smtClean="0"/>
              <a:t>(‘image1.jpg')</a:t>
            </a:r>
          </a:p>
          <a:p>
            <a:pPr fontAlgn="base">
              <a:lnSpc>
                <a:spcPct val="150000"/>
              </a:lnSpc>
            </a:pPr>
            <a:r>
              <a:rPr lang="en-US" altLang="zh-TW" dirty="0" smtClean="0"/>
              <a:t>img2 = </a:t>
            </a:r>
            <a:r>
              <a:rPr lang="en-US" altLang="zh-TW" dirty="0" err="1" smtClean="0"/>
              <a:t>ImageTk.PhotoImage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zh-TW" dirty="0" err="1" smtClean="0"/>
              <a:t>mycanvas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tk.Canvas</a:t>
            </a:r>
            <a:r>
              <a:rPr lang="en-US" altLang="zh-TW" dirty="0" smtClean="0"/>
              <a:t>(root, width=</a:t>
            </a:r>
            <a:r>
              <a:rPr lang="en-US" altLang="zh-TW" dirty="0" err="1" smtClean="0"/>
              <a:t>img.size</a:t>
            </a:r>
            <a:r>
              <a:rPr lang="en-US" altLang="zh-TW" dirty="0" smtClean="0"/>
              <a:t>[0], height=</a:t>
            </a:r>
            <a:r>
              <a:rPr lang="en-US" altLang="zh-TW" dirty="0" err="1" smtClean="0"/>
              <a:t>img.size</a:t>
            </a:r>
            <a:r>
              <a:rPr lang="en-US" altLang="zh-TW" dirty="0" smtClean="0"/>
              <a:t>[1])</a:t>
            </a:r>
          </a:p>
          <a:p>
            <a:pPr fontAlgn="base">
              <a:lnSpc>
                <a:spcPct val="150000"/>
              </a:lnSpc>
            </a:pPr>
            <a:r>
              <a:rPr lang="en-US" altLang="zh-TW" dirty="0" err="1" smtClean="0"/>
              <a:t>mycanvas.pack</a:t>
            </a:r>
            <a:r>
              <a:rPr lang="en-US" altLang="zh-TW" dirty="0" smtClean="0"/>
              <a:t>()</a:t>
            </a:r>
          </a:p>
          <a:p>
            <a:pPr fontAlgn="base">
              <a:lnSpc>
                <a:spcPct val="150000"/>
              </a:lnSpc>
            </a:pPr>
            <a:r>
              <a:rPr lang="en-US" altLang="zh-TW" dirty="0" err="1" smtClean="0"/>
              <a:t>mycanvas.create_image</a:t>
            </a:r>
            <a:r>
              <a:rPr lang="en-US" altLang="zh-TW" dirty="0" smtClean="0"/>
              <a:t>(0,0, anchor=</a:t>
            </a:r>
            <a:r>
              <a:rPr lang="en-US" altLang="zh-TW" dirty="0" err="1" smtClean="0"/>
              <a:t>tk.NW</a:t>
            </a:r>
            <a:r>
              <a:rPr lang="en-US" altLang="zh-TW" dirty="0" smtClean="0"/>
              <a:t>, image=img2)'</a:t>
            </a:r>
            <a:endParaRPr lang="en-US" altLang="zh-TW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create_image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繪製影像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dirty="0" smtClean="0"/>
              <a:t>在繪製影像時可以調整 </a:t>
            </a:r>
            <a:r>
              <a:rPr lang="en-US" altLang="zh-TW" dirty="0" smtClean="0"/>
              <a:t>anchor </a:t>
            </a:r>
            <a:r>
              <a:rPr lang="zh-TW" altLang="en-US" dirty="0" smtClean="0"/>
              <a:t>參數，</a:t>
            </a:r>
            <a:r>
              <a:rPr lang="en-US" altLang="zh-TW" dirty="0" smtClean="0"/>
              <a:t>anchor </a:t>
            </a:r>
            <a:r>
              <a:rPr lang="zh-TW" altLang="en-US" dirty="0" smtClean="0"/>
              <a:t>參數是設定影像輸出在該區域的位置，預設是 </a:t>
            </a:r>
            <a:r>
              <a:rPr lang="en-US" altLang="zh-TW" dirty="0" smtClean="0"/>
              <a:t>anchor=</a:t>
            </a:r>
            <a:r>
              <a:rPr lang="en-US" altLang="zh-TW" dirty="0" err="1" smtClean="0"/>
              <a:t>tk.CENTER</a:t>
            </a:r>
            <a:r>
              <a:rPr lang="en-US" altLang="zh-TW" dirty="0" smtClean="0"/>
              <a:t> </a:t>
            </a:r>
            <a:r>
              <a:rPr lang="zh-TW" altLang="en-US" dirty="0" smtClean="0"/>
              <a:t>表示會以傳入的座標為影像中心，這邊我們改成 </a:t>
            </a:r>
            <a:r>
              <a:rPr lang="en-US" altLang="zh-TW" dirty="0" smtClean="0"/>
              <a:t>anchor=</a:t>
            </a:r>
            <a:r>
              <a:rPr lang="en-US" altLang="zh-TW" dirty="0" err="1" smtClean="0"/>
              <a:t>tk.NW</a:t>
            </a:r>
            <a:r>
              <a:rPr lang="en-US" altLang="zh-TW" dirty="0" smtClean="0"/>
              <a:t> </a:t>
            </a:r>
            <a:r>
              <a:rPr lang="zh-TW" altLang="en-US" dirty="0" smtClean="0"/>
              <a:t>表示傳入的該座標為影像的左上角，如下例中的 </a:t>
            </a:r>
            <a:r>
              <a:rPr lang="en-US" altLang="zh-TW" dirty="0" smtClean="0"/>
              <a:t>(0,0) </a:t>
            </a:r>
            <a:r>
              <a:rPr lang="zh-TW" altLang="en-US" dirty="0" smtClean="0"/>
              <a:t>為影像的左上角。</a:t>
            </a:r>
          </a:p>
          <a:p>
            <a:pPr fontAlgn="base">
              <a:lnSpc>
                <a:spcPct val="120000"/>
              </a:lnSpc>
            </a:pPr>
            <a:r>
              <a:rPr lang="en-US" altLang="zh-TW" dirty="0" smtClean="0"/>
              <a:t>NW</a:t>
            </a:r>
            <a:r>
              <a:rPr lang="zh-TW" altLang="en-US" dirty="0" smtClean="0"/>
              <a:t>：左上</a:t>
            </a:r>
            <a:br>
              <a:rPr lang="zh-TW" altLang="en-US" dirty="0" smtClean="0"/>
            </a:br>
            <a:r>
              <a:rPr lang="en-US" altLang="zh-TW" dirty="0" smtClean="0"/>
              <a:t>N</a:t>
            </a:r>
            <a:r>
              <a:rPr lang="zh-TW" altLang="en-US" dirty="0" smtClean="0"/>
              <a:t>：上</a:t>
            </a:r>
            <a:br>
              <a:rPr lang="zh-TW" altLang="en-US" dirty="0" smtClean="0"/>
            </a:br>
            <a:r>
              <a:rPr lang="en-US" altLang="zh-TW" dirty="0" smtClean="0"/>
              <a:t>NE</a:t>
            </a:r>
            <a:r>
              <a:rPr lang="zh-TW" altLang="en-US" dirty="0" smtClean="0"/>
              <a:t>：右上</a:t>
            </a:r>
            <a:br>
              <a:rPr lang="zh-TW" altLang="en-US" dirty="0" smtClean="0"/>
            </a:br>
            <a:r>
              <a:rPr lang="en-US" altLang="zh-TW" dirty="0" smtClean="0"/>
              <a:t>W</a:t>
            </a:r>
            <a:r>
              <a:rPr lang="zh-TW" altLang="en-US" dirty="0" smtClean="0"/>
              <a:t>：左</a:t>
            </a:r>
            <a:br>
              <a:rPr lang="zh-TW" altLang="en-US" dirty="0" smtClean="0"/>
            </a:br>
            <a:r>
              <a:rPr lang="en-US" altLang="zh-TW" dirty="0" smtClean="0"/>
              <a:t>CENTER</a:t>
            </a:r>
            <a:r>
              <a:rPr lang="zh-TW" altLang="en-US" dirty="0" smtClean="0"/>
              <a:t>：中</a:t>
            </a:r>
            <a:br>
              <a:rPr lang="zh-TW" altLang="en-US" dirty="0" smtClean="0"/>
            </a:br>
            <a:r>
              <a:rPr lang="en-US" altLang="zh-TW" dirty="0" smtClean="0"/>
              <a:t>E</a:t>
            </a:r>
            <a:r>
              <a:rPr lang="zh-TW" altLang="en-US" dirty="0" smtClean="0"/>
              <a:t>：右</a:t>
            </a:r>
            <a:br>
              <a:rPr lang="zh-TW" altLang="en-US" dirty="0" smtClean="0"/>
            </a:br>
            <a:r>
              <a:rPr lang="en-US" altLang="zh-TW" dirty="0" smtClean="0"/>
              <a:t>SW</a:t>
            </a:r>
            <a:r>
              <a:rPr lang="zh-TW" altLang="en-US" dirty="0" smtClean="0"/>
              <a:t>：左下</a:t>
            </a:r>
            <a:br>
              <a:rPr lang="zh-TW" altLang="en-US" dirty="0" smtClean="0"/>
            </a:br>
            <a:r>
              <a:rPr lang="en-US" altLang="zh-TW" dirty="0" smtClean="0"/>
              <a:t>S</a:t>
            </a:r>
            <a:r>
              <a:rPr lang="zh-TW" altLang="en-US" dirty="0" smtClean="0"/>
              <a:t>：下</a:t>
            </a:r>
            <a:br>
              <a:rPr lang="zh-TW" altLang="en-US" dirty="0" smtClean="0"/>
            </a:br>
            <a:r>
              <a:rPr lang="en-US" altLang="zh-TW" dirty="0" smtClean="0"/>
              <a:t>SE</a:t>
            </a:r>
            <a:r>
              <a:rPr lang="zh-TW" altLang="en-US" dirty="0" smtClean="0"/>
              <a:t>：右下</a:t>
            </a:r>
            <a:br>
              <a:rPr lang="zh-TW" altLang="en-US" dirty="0" smtClean="0"/>
            </a:br>
            <a:r>
              <a:rPr lang="en-US" altLang="zh-TW" dirty="0" err="1" smtClean="0"/>
              <a:t>tkinter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允許你可以用小寫的字串來作設定，例如：</a:t>
            </a:r>
            <a:r>
              <a:rPr lang="en-US" altLang="zh-TW" dirty="0" smtClean="0"/>
              <a:t>anchor='</a:t>
            </a:r>
            <a:r>
              <a:rPr lang="en-US" altLang="zh-TW" dirty="0" err="1" smtClean="0"/>
              <a:t>nw</a:t>
            </a:r>
            <a:r>
              <a:rPr lang="en-US" altLang="zh-TW" dirty="0" smtClean="0"/>
              <a:t>'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Cavas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畫布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圖形的繪製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透過繪製一些基本的點、直線、矩形、圓型等等，進而組成自己需要的圖形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建立 </a:t>
            </a:r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root = </a:t>
            </a:r>
            <a:r>
              <a:rPr lang="en-US" altLang="zh-TW" dirty="0" err="1" smtClean="0"/>
              <a:t>tk.Tk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en-US" altLang="zh-TW" dirty="0" err="1" smtClean="0"/>
              <a:t>root.title</a:t>
            </a:r>
            <a:r>
              <a:rPr lang="en-US" altLang="zh-TW" dirty="0" smtClean="0"/>
              <a:t>('my window')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mycanvas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tk.Canvas</a:t>
            </a:r>
            <a:r>
              <a:rPr lang="en-US" altLang="zh-TW" dirty="0" smtClean="0"/>
              <a:t>(root, width=300, height=200)</a:t>
            </a:r>
            <a:br>
              <a:rPr lang="en-US" altLang="zh-TW" dirty="0" smtClean="0"/>
            </a:br>
            <a:r>
              <a:rPr lang="en-US" altLang="zh-TW" dirty="0" err="1" smtClean="0"/>
              <a:t>mycanvas.pack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create_text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繪製文字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mycanvas.create_text</a:t>
            </a:r>
            <a:r>
              <a:rPr lang="en-US" altLang="zh-TW" dirty="0" smtClean="0"/>
              <a:t>(100, 100, text='Python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', font=('Arial', 18))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mycanvas.create_text</a:t>
            </a:r>
            <a:r>
              <a:rPr lang="en-US" altLang="zh-TW" dirty="0" smtClean="0"/>
              <a:t>(0, 0, text='123456', anchor='</a:t>
            </a:r>
            <a:r>
              <a:rPr lang="en-US" altLang="zh-TW" dirty="0" err="1" smtClean="0"/>
              <a:t>nw</a:t>
            </a:r>
            <a:r>
              <a:rPr lang="en-US" altLang="zh-TW" dirty="0" smtClean="0"/>
              <a:t>')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tkinter</a:t>
            </a:r>
            <a:r>
              <a:rPr lang="en-US" altLang="zh-TW" dirty="0" smtClean="0"/>
              <a:t> Canvas </a:t>
            </a:r>
            <a:r>
              <a:rPr lang="zh-TW" altLang="en-US" dirty="0" smtClean="0"/>
              <a:t>繪製文字帶入的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座標是文字中心的座標，而不是文字的左上角座標，這點跟其它大部分 </a:t>
            </a:r>
            <a:r>
              <a:rPr lang="en-US" altLang="zh-TW" dirty="0" smtClean="0"/>
              <a:t>GUI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比較不一樣，但是我們可以設定 </a:t>
            </a:r>
            <a:r>
              <a:rPr lang="en-US" altLang="zh-TW" dirty="0" smtClean="0"/>
              <a:t>anchor </a:t>
            </a:r>
            <a:r>
              <a:rPr lang="zh-TW" altLang="en-US" dirty="0" smtClean="0"/>
              <a:t>參數來改變這件事，</a:t>
            </a:r>
            <a:r>
              <a:rPr lang="en-US" altLang="zh-TW" dirty="0" smtClean="0"/>
              <a:t>anchor=’</a:t>
            </a:r>
            <a:r>
              <a:rPr lang="en-US" altLang="zh-TW" dirty="0" err="1" smtClean="0"/>
              <a:t>nw</a:t>
            </a:r>
            <a:r>
              <a:rPr lang="en-US" altLang="zh-TW" dirty="0" smtClean="0"/>
              <a:t>’ </a:t>
            </a:r>
            <a:r>
              <a:rPr lang="zh-TW" altLang="en-US" dirty="0" smtClean="0"/>
              <a:t>就可以將該座標表示為繪製的文字的左上表座標，如下例中的 </a:t>
            </a:r>
            <a:r>
              <a:rPr lang="en-US" altLang="zh-TW" dirty="0" smtClean="0"/>
              <a:t>123456</a:t>
            </a:r>
            <a:r>
              <a:rPr lang="zh-TW" altLang="en-US" dirty="0" smtClean="0"/>
              <a:t> 文字，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create_line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繪製直線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mycanvas.create_line</a:t>
            </a:r>
            <a:r>
              <a:rPr lang="en-US" altLang="zh-TW" dirty="0" smtClean="0"/>
              <a:t>(20, 20, 280, 20)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mycanvas.create_line</a:t>
            </a:r>
            <a:r>
              <a:rPr lang="en-US" altLang="zh-TW" dirty="0" smtClean="0"/>
              <a:t>(20, 40, 280, 40, dash=(4, 4))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mycanvas.create_line</a:t>
            </a:r>
            <a:r>
              <a:rPr lang="en-US" altLang="zh-TW" dirty="0" smtClean="0"/>
              <a:t>(20, 60, 280, 60, width=5)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mycanvas.create_line</a:t>
            </a:r>
            <a:r>
              <a:rPr lang="en-US" altLang="zh-TW" dirty="0" smtClean="0"/>
              <a:t>(20, 80, 280, 80, fill='red')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tkinter</a:t>
            </a:r>
            <a:r>
              <a:rPr lang="en-US" altLang="zh-TW" dirty="0" smtClean="0"/>
              <a:t> Canvas </a:t>
            </a:r>
            <a:r>
              <a:rPr lang="en-US" altLang="zh-TW" dirty="0" err="1" smtClean="0"/>
              <a:t>create_line</a:t>
            </a:r>
            <a:r>
              <a:rPr lang="en-US" altLang="zh-TW" dirty="0" smtClean="0"/>
              <a:t> </a:t>
            </a:r>
            <a:r>
              <a:rPr lang="zh-TW" altLang="en-US" dirty="0" smtClean="0"/>
              <a:t>繪製直線時需要傳入兩組座標以上 </a:t>
            </a:r>
            <a:r>
              <a:rPr lang="en-US" altLang="zh-TW" dirty="0" smtClean="0"/>
              <a:t>(x1, y1)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(x2, y2) … (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dash </a:t>
            </a:r>
            <a:r>
              <a:rPr lang="zh-TW" altLang="en-US" dirty="0" smtClean="0"/>
              <a:t>參數是設定成虛線像式，</a:t>
            </a:r>
            <a:r>
              <a:rPr lang="en-US" altLang="zh-TW" dirty="0" smtClean="0"/>
              <a:t>width </a:t>
            </a:r>
            <a:r>
              <a:rPr lang="zh-TW" altLang="en-US" dirty="0" smtClean="0"/>
              <a:t>參數是設定線條寬度，</a:t>
            </a:r>
            <a:r>
              <a:rPr lang="en-US" altLang="zh-TW" dirty="0" smtClean="0"/>
              <a:t>fill </a:t>
            </a:r>
            <a:r>
              <a:rPr lang="zh-TW" altLang="en-US" dirty="0" smtClean="0"/>
              <a:t>參數則是設定線條顏色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create_rectangle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繪製矩形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mycanvas.create_rectangle</a:t>
            </a:r>
            <a:r>
              <a:rPr lang="en-US" altLang="zh-TW" dirty="0" smtClean="0"/>
              <a:t>(10, 10, 90, 100)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mycanvas.create_rectangle</a:t>
            </a:r>
            <a:r>
              <a:rPr lang="en-US" altLang="zh-TW" dirty="0" smtClean="0"/>
              <a:t>(110, 10, 190, 100, dash=(4, 4))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mycanvas.create_rectangle</a:t>
            </a:r>
            <a:r>
              <a:rPr lang="en-US" altLang="zh-TW" dirty="0" smtClean="0"/>
              <a:t>(210, 10, 290, 100, fill='red‘)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mycanvas.create_rectangle</a:t>
            </a:r>
            <a:r>
              <a:rPr lang="en-US" altLang="zh-TW" dirty="0" smtClean="0"/>
              <a:t>(310, 10, 390, 100, outline='blue')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tkinter</a:t>
            </a:r>
            <a:r>
              <a:rPr lang="en-US" altLang="zh-TW" dirty="0" smtClean="0"/>
              <a:t> Canvas </a:t>
            </a:r>
            <a:r>
              <a:rPr lang="en-US" altLang="zh-TW" dirty="0" err="1" smtClean="0"/>
              <a:t>create_rectangle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繪製矩形時是帶入兩個座標 </a:t>
            </a:r>
            <a:r>
              <a:rPr lang="en-US" altLang="zh-TW" dirty="0" smtClean="0"/>
              <a:t>(x1, y1)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(x2, y2)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(x1, y1) </a:t>
            </a:r>
            <a:r>
              <a:rPr lang="zh-TW" altLang="en-US" dirty="0" smtClean="0"/>
              <a:t>為矩形的左上角座標，</a:t>
            </a:r>
            <a:r>
              <a:rPr lang="en-US" altLang="zh-TW" dirty="0" smtClean="0"/>
              <a:t>(x2, y2) </a:t>
            </a:r>
            <a:r>
              <a:rPr lang="zh-TW" altLang="en-US" dirty="0" smtClean="0"/>
              <a:t>為矩形的右下角座標，</a:t>
            </a:r>
            <a:r>
              <a:rPr lang="en-US" altLang="zh-TW" dirty="0" smtClean="0"/>
              <a:t>dash </a:t>
            </a:r>
            <a:r>
              <a:rPr lang="zh-TW" altLang="en-US" dirty="0" smtClean="0"/>
              <a:t>參數是設定成虛線像式，</a:t>
            </a:r>
            <a:r>
              <a:rPr lang="en-US" altLang="zh-TW" dirty="0" smtClean="0"/>
              <a:t>fill </a:t>
            </a:r>
            <a:r>
              <a:rPr lang="zh-TW" altLang="en-US" dirty="0" smtClean="0"/>
              <a:t>參數則是設定矩形內的填充顏色，</a:t>
            </a:r>
            <a:r>
              <a:rPr lang="en-US" altLang="zh-TW" dirty="0" smtClean="0"/>
              <a:t>outline </a:t>
            </a:r>
            <a:r>
              <a:rPr lang="zh-TW" altLang="en-US" dirty="0" smtClean="0"/>
              <a:t>參數是設定矩形的線條顏色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create_oval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繪製圓形、橢圓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mycanvas.create_oval</a:t>
            </a:r>
            <a:r>
              <a:rPr lang="en-US" altLang="zh-TW" dirty="0" smtClean="0"/>
              <a:t>(10, 10, 100, 100) # </a:t>
            </a:r>
            <a:r>
              <a:rPr lang="zh-TW" altLang="en-US" dirty="0" smtClean="0"/>
              <a:t>圓形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mycanvas.create_oval</a:t>
            </a:r>
            <a:r>
              <a:rPr lang="en-US" altLang="zh-TW" dirty="0" smtClean="0"/>
              <a:t>(110, 10, 200, 100, fill=‘red’) # </a:t>
            </a:r>
            <a:r>
              <a:rPr lang="zh-TW" altLang="en-US" dirty="0" smtClean="0"/>
              <a:t>圓形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mycanvas.create_oval</a:t>
            </a:r>
            <a:r>
              <a:rPr lang="en-US" altLang="zh-TW" dirty="0" smtClean="0"/>
              <a:t>(210, 10, 300, 100, outline=‘blue’) # </a:t>
            </a:r>
            <a:r>
              <a:rPr lang="zh-TW" altLang="en-US" dirty="0" smtClean="0"/>
              <a:t>圓形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mycanvas.create_oval</a:t>
            </a:r>
            <a:r>
              <a:rPr lang="en-US" altLang="zh-TW" dirty="0" smtClean="0"/>
              <a:t>(10, 110, 290, 190) # </a:t>
            </a:r>
            <a:r>
              <a:rPr lang="zh-TW" altLang="en-US" dirty="0" smtClean="0"/>
              <a:t>橢圓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tkinter</a:t>
            </a:r>
            <a:r>
              <a:rPr lang="en-US" altLang="zh-TW" dirty="0" smtClean="0"/>
              <a:t> Canvas </a:t>
            </a:r>
            <a:r>
              <a:rPr lang="zh-TW" altLang="en-US" dirty="0" smtClean="0"/>
              <a:t>繪製圓形、橢圓時都是使用 </a:t>
            </a:r>
            <a:r>
              <a:rPr lang="en-US" altLang="zh-TW" dirty="0" err="1" smtClean="0"/>
              <a:t>create_oval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函式，傳入的 </a:t>
            </a:r>
            <a:r>
              <a:rPr lang="en-US" altLang="zh-TW" dirty="0" smtClean="0"/>
              <a:t>(x1, y1)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(x2, y2) </a:t>
            </a:r>
            <a:r>
              <a:rPr lang="zh-TW" altLang="en-US" dirty="0" smtClean="0"/>
              <a:t>分別為圓形</a:t>
            </a:r>
            <a:r>
              <a:rPr lang="en-US" altLang="zh-TW" dirty="0" smtClean="0"/>
              <a:t>/</a:t>
            </a:r>
            <a:r>
              <a:rPr lang="zh-TW" altLang="en-US" dirty="0" smtClean="0"/>
              <a:t>橢圓外圍的矩形的左上角座標與右下角座標，</a:t>
            </a:r>
            <a:r>
              <a:rPr lang="en-US" altLang="zh-TW" dirty="0" smtClean="0"/>
              <a:t>fill </a:t>
            </a:r>
            <a:r>
              <a:rPr lang="zh-TW" altLang="en-US" dirty="0" smtClean="0"/>
              <a:t>參數是設定圓形或橢圓內的填充顏色，</a:t>
            </a:r>
            <a:r>
              <a:rPr lang="en-US" altLang="zh-TW" dirty="0" smtClean="0"/>
              <a:t>outline </a:t>
            </a:r>
            <a:r>
              <a:rPr lang="zh-TW" altLang="en-US" dirty="0" smtClean="0"/>
              <a:t>則是設定圓形或橢圓的線條顏色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create_arc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繪製圓弧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mycanvas.create_arc</a:t>
            </a:r>
            <a:r>
              <a:rPr lang="en-US" altLang="zh-TW" dirty="0" smtClean="0"/>
              <a:t>(10, 10, 100, 100)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mycanvas.create_arc</a:t>
            </a:r>
            <a:r>
              <a:rPr lang="en-US" altLang="zh-TW" dirty="0" smtClean="0"/>
              <a:t>(110, 10, 200, 100, extent=45)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mycanvas.create_arc</a:t>
            </a:r>
            <a:r>
              <a:rPr lang="en-US" altLang="zh-TW" dirty="0" smtClean="0"/>
              <a:t>(210, 10, 300, 100, extent=180)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mycanvas.create_arc</a:t>
            </a:r>
            <a:r>
              <a:rPr lang="en-US" altLang="zh-TW" dirty="0" smtClean="0"/>
              <a:t>(10, 110, 100, 210, style=tk.ARC)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mycanvas.create_arc</a:t>
            </a:r>
            <a:r>
              <a:rPr lang="en-US" altLang="zh-TW" dirty="0" smtClean="0"/>
              <a:t>(110, 110, 200, 210, style=</a:t>
            </a:r>
            <a:r>
              <a:rPr lang="en-US" altLang="zh-TW" dirty="0" err="1" smtClean="0"/>
              <a:t>tk.PIESLICE</a:t>
            </a:r>
            <a:r>
              <a:rPr lang="en-US" altLang="zh-TW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mycanvas.create_arc</a:t>
            </a:r>
            <a:r>
              <a:rPr lang="en-US" altLang="zh-TW" dirty="0" smtClean="0"/>
              <a:t>(210, 110, 300, 210, style=</a:t>
            </a:r>
            <a:r>
              <a:rPr lang="en-US" altLang="zh-TW" dirty="0" err="1" smtClean="0"/>
              <a:t>tk.CHORD</a:t>
            </a:r>
            <a:r>
              <a:rPr lang="en-US" altLang="zh-TW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tkinter</a:t>
            </a:r>
            <a:r>
              <a:rPr lang="en-US" altLang="zh-TW" dirty="0" smtClean="0"/>
              <a:t> Canvas </a:t>
            </a:r>
            <a:r>
              <a:rPr lang="zh-TW" altLang="en-US" dirty="0" smtClean="0"/>
              <a:t>繪製圓弧是使用 </a:t>
            </a:r>
            <a:r>
              <a:rPr lang="en-US" altLang="zh-TW" dirty="0" err="1" smtClean="0"/>
              <a:t>create_arc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函式，傳入的 </a:t>
            </a:r>
            <a:r>
              <a:rPr lang="en-US" altLang="zh-TW" dirty="0" smtClean="0"/>
              <a:t>(x1, y1)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(x2, y2) </a:t>
            </a:r>
            <a:r>
              <a:rPr lang="zh-TW" altLang="en-US" dirty="0" smtClean="0"/>
              <a:t>分別為矩形的左上角座標與右下角座標，</a:t>
            </a:r>
            <a:r>
              <a:rPr lang="en-US" altLang="zh-TW" dirty="0" smtClean="0"/>
              <a:t>extent </a:t>
            </a:r>
            <a:r>
              <a:rPr lang="zh-TW" altLang="en-US" dirty="0" smtClean="0"/>
              <a:t>參數是繪製圓弧的角度，範圍值是 </a:t>
            </a:r>
            <a:r>
              <a:rPr lang="en-US" altLang="zh-TW" dirty="0" smtClean="0"/>
              <a:t>1-359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360 </a:t>
            </a:r>
            <a:r>
              <a:rPr lang="zh-TW" altLang="en-US" dirty="0" smtClean="0"/>
              <a:t>則會變成直線，預設是</a:t>
            </a:r>
            <a:r>
              <a:rPr lang="en-US" altLang="zh-TW" dirty="0" smtClean="0"/>
              <a:t>90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style </a:t>
            </a:r>
            <a:r>
              <a:rPr lang="zh-TW" altLang="en-US" dirty="0" smtClean="0"/>
              <a:t>參數有三種樣式，</a:t>
            </a:r>
            <a:r>
              <a:rPr lang="en-US" altLang="zh-TW" dirty="0" smtClean="0"/>
              <a:t>ARC PIESLICE CHORD </a:t>
            </a:r>
            <a:r>
              <a:rPr lang="zh-TW" altLang="en-US" dirty="0" smtClean="0"/>
              <a:t>三種可以選擇，預設是 </a:t>
            </a:r>
            <a:r>
              <a:rPr lang="en-US" altLang="zh-TW" dirty="0" smtClean="0"/>
              <a:t>PIESLICE</a:t>
            </a:r>
          </a:p>
          <a:p>
            <a:pPr>
              <a:lnSpc>
                <a:spcPct val="16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Canvas </a:t>
            </a:r>
            <a:r>
              <a:rPr lang="en-US" altLang="zh-TW" b="1" dirty="0" err="1" smtClean="0"/>
              <a:t>create_polygon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繪製多邊形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mycanvas.create_polygon</a:t>
            </a:r>
            <a:r>
              <a:rPr lang="en-US" altLang="zh-TW" dirty="0" smtClean="0"/>
              <a:t>(40,40, 60,20, 80,40, 80,80, 40,80)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mycanvas.create_polygon</a:t>
            </a:r>
            <a:r>
              <a:rPr lang="en-US" altLang="zh-TW" dirty="0" smtClean="0"/>
              <a:t>(100,40, 120,20, 140,40, 140,80, 100,80, fill='', outline='black')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mycanvas.create_polygon</a:t>
            </a:r>
            <a:r>
              <a:rPr lang="en-US" altLang="zh-TW" dirty="0" smtClean="0"/>
              <a:t>(160,80, 200,80, 180,20, fill='yellow‘)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mycanvas.create_polygon</a:t>
            </a:r>
            <a:r>
              <a:rPr lang="en-US" altLang="zh-TW" dirty="0" smtClean="0"/>
              <a:t>(220,80, 260,80, 240,20, fill='red', outline='black')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tkinter</a:t>
            </a:r>
            <a:r>
              <a:rPr lang="en-US" altLang="zh-TW" dirty="0" smtClean="0"/>
              <a:t> Canvas </a:t>
            </a:r>
            <a:r>
              <a:rPr lang="zh-TW" altLang="en-US" dirty="0" smtClean="0"/>
              <a:t>繪製多邊形是使用 </a:t>
            </a:r>
            <a:r>
              <a:rPr lang="en-US" altLang="zh-TW" dirty="0" err="1" smtClean="0"/>
              <a:t>create_polygon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函式，需要傳入兩組座標以上 </a:t>
            </a:r>
            <a:r>
              <a:rPr lang="en-US" altLang="zh-TW" dirty="0" smtClean="0"/>
              <a:t>(x1, y1)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(x2, y2) … (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fill </a:t>
            </a:r>
            <a:r>
              <a:rPr lang="zh-TW" altLang="en-US" dirty="0" smtClean="0"/>
              <a:t>參數是設定多邊形內的填充顏色，</a:t>
            </a:r>
            <a:r>
              <a:rPr lang="en-US" altLang="zh-TW" dirty="0" smtClean="0"/>
              <a:t>outline </a:t>
            </a:r>
            <a:r>
              <a:rPr lang="zh-TW" altLang="en-US" dirty="0" smtClean="0"/>
              <a:t>則是設定多邊形的線條顏色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</TotalTime>
  <Words>830</Words>
  <Application>Microsoft Office PowerPoint</Application>
  <PresentationFormat>如螢幕大小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市鎮</vt:lpstr>
      <vt:lpstr>Tkinter-Canvas</vt:lpstr>
      <vt:lpstr>Cavas</vt:lpstr>
      <vt:lpstr>建立 tkinter Canvas</vt:lpstr>
      <vt:lpstr>tkinter Canvas create_text 繪製文字</vt:lpstr>
      <vt:lpstr>tkinter Canvas create_line 繪製直線</vt:lpstr>
      <vt:lpstr>tkinter Canvas create_rectangle 繪製矩形</vt:lpstr>
      <vt:lpstr>tkinter Canvas create_oval 繪製圓形、橢圓</vt:lpstr>
      <vt:lpstr>tkinter Canvas create_arc 繪製圓弧</vt:lpstr>
      <vt:lpstr>tkinter Canvas create_polygon 繪製多邊形</vt:lpstr>
      <vt:lpstr>tkinter Canvas create_image 繪製影像</vt:lpstr>
      <vt:lpstr>tkinter Canvas create_image 繪製影像</vt:lpstr>
      <vt:lpstr>tkinter Canvas create_image 繪製影像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Tkinter-Cavas</dc:title>
  <dc:creator>cylin</dc:creator>
  <cp:lastModifiedBy>cylin</cp:lastModifiedBy>
  <cp:revision>7</cp:revision>
  <dcterms:created xsi:type="dcterms:W3CDTF">2022-03-29T02:21:43Z</dcterms:created>
  <dcterms:modified xsi:type="dcterms:W3CDTF">2022-06-08T07:51:06Z</dcterms:modified>
</cp:coreProperties>
</file>