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3A1F008-3CC3-460B-AFB0-B23E976A6FDC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B752914-358E-40AE-8C7E-D66B47C80C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A1F008-3CC3-460B-AFB0-B23E976A6FDC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752914-358E-40AE-8C7E-D66B47C80C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A1F008-3CC3-460B-AFB0-B23E976A6FDC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752914-358E-40AE-8C7E-D66B47C80C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A1F008-3CC3-460B-AFB0-B23E976A6FDC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752914-358E-40AE-8C7E-D66B47C80C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3A1F008-3CC3-460B-AFB0-B23E976A6FDC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B752914-358E-40AE-8C7E-D66B47C80C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A1F008-3CC3-460B-AFB0-B23E976A6FDC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B752914-358E-40AE-8C7E-D66B47C80C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A1F008-3CC3-460B-AFB0-B23E976A6FDC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B752914-358E-40AE-8C7E-D66B47C80C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A1F008-3CC3-460B-AFB0-B23E976A6FDC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752914-358E-40AE-8C7E-D66B47C80C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A1F008-3CC3-460B-AFB0-B23E976A6FDC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752914-358E-40AE-8C7E-D66B47C80C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3A1F008-3CC3-460B-AFB0-B23E976A6FDC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B752914-358E-40AE-8C7E-D66B47C80C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3A1F008-3CC3-460B-AFB0-B23E976A6FDC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B752914-358E-40AE-8C7E-D66B47C80C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3A1F008-3CC3-460B-AFB0-B23E976A6FDC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B752914-358E-40AE-8C7E-D66B47C80C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Tkinter</a:t>
            </a:r>
            <a:r>
              <a:rPr lang="en-US" altLang="zh-TW" dirty="0" smtClean="0"/>
              <a:t>-</a:t>
            </a:r>
            <a:r>
              <a:rPr lang="en-US" altLang="zh-TW" dirty="0"/>
              <a:t>layout manager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Pack </a:t>
            </a:r>
            <a:r>
              <a:rPr lang="zh-TW" altLang="en-US" dirty="0" smtClean="0"/>
              <a:t>布局</a:t>
            </a:r>
            <a:r>
              <a:rPr lang="zh-TW" altLang="en-US" dirty="0" smtClean="0"/>
              <a:t>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pack </a:t>
            </a:r>
            <a:r>
              <a:rPr lang="zh-TW" altLang="en-US" dirty="0" smtClean="0"/>
              <a:t>是三種佈局管理中最常用的</a:t>
            </a:r>
            <a:r>
              <a:rPr lang="en-US" altLang="zh-TW" dirty="0" smtClean="0"/>
              <a:t>. </a:t>
            </a:r>
            <a:r>
              <a:rPr lang="zh-TW" altLang="en-US" dirty="0" smtClean="0"/>
              <a:t>另外兩種佈局需要精確指定控件具體的顯示位置</a:t>
            </a:r>
            <a:r>
              <a:rPr lang="en-US" altLang="zh-TW" dirty="0" smtClean="0"/>
              <a:t>, </a:t>
            </a:r>
            <a:r>
              <a:rPr lang="zh-TW" altLang="en-US" dirty="0" smtClean="0"/>
              <a:t>而</a:t>
            </a:r>
            <a:r>
              <a:rPr lang="en-US" altLang="zh-TW" dirty="0" smtClean="0"/>
              <a:t>pack </a:t>
            </a:r>
            <a:r>
              <a:rPr lang="zh-TW" altLang="en-US" dirty="0" smtClean="0"/>
              <a:t>佈局可以指定相對位置</a:t>
            </a:r>
            <a:r>
              <a:rPr lang="en-US" altLang="zh-TW" dirty="0" smtClean="0"/>
              <a:t>, </a:t>
            </a:r>
            <a:r>
              <a:rPr lang="zh-TW" altLang="en-US" dirty="0" smtClean="0"/>
              <a:t>精確的位置會由</a:t>
            </a:r>
            <a:r>
              <a:rPr lang="en-US" altLang="zh-TW" dirty="0" smtClean="0"/>
              <a:t>pack </a:t>
            </a:r>
            <a:r>
              <a:rPr lang="zh-TW" altLang="en-US" dirty="0" smtClean="0"/>
              <a:t>系統自動完成</a:t>
            </a:r>
            <a:r>
              <a:rPr lang="en-US" altLang="zh-TW" dirty="0" smtClean="0"/>
              <a:t>. </a:t>
            </a:r>
            <a:r>
              <a:rPr lang="zh-TW" altLang="en-US" dirty="0" smtClean="0"/>
              <a:t>這也使得</a:t>
            </a:r>
            <a:r>
              <a:rPr lang="en-US" altLang="zh-TW" dirty="0" smtClean="0"/>
              <a:t>pack </a:t>
            </a:r>
            <a:r>
              <a:rPr lang="zh-TW" altLang="en-US" dirty="0" smtClean="0"/>
              <a:t>佈局沒有另外兩種佈局方式靈活</a:t>
            </a:r>
            <a:r>
              <a:rPr lang="en-US" altLang="zh-TW" dirty="0" smtClean="0"/>
              <a:t>. </a:t>
            </a:r>
            <a:r>
              <a:rPr lang="zh-TW" altLang="en-US" dirty="0" smtClean="0"/>
              <a:t>所以</a:t>
            </a:r>
            <a:r>
              <a:rPr lang="en-US" altLang="zh-TW" dirty="0" smtClean="0"/>
              <a:t>pack </a:t>
            </a:r>
            <a:r>
              <a:rPr lang="zh-TW" altLang="en-US" dirty="0" smtClean="0"/>
              <a:t>是簡單應用的首選佈局</a:t>
            </a:r>
            <a:r>
              <a:rPr lang="en-US" altLang="zh-TW" dirty="0" smtClean="0"/>
              <a:t>, </a:t>
            </a:r>
            <a:r>
              <a:rPr lang="zh-TW" altLang="en-US" dirty="0" smtClean="0"/>
              <a:t>比如只是想要將控件水平或垂直的逐個放在一起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Pack </a:t>
            </a:r>
            <a:r>
              <a:rPr lang="zh-TW" altLang="en-US" dirty="0" smtClean="0"/>
              <a:t>布局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-side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TW" dirty="0" err="1" smtClean="0"/>
              <a:t>buttonW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tk.Button</a:t>
            </a:r>
            <a:r>
              <a:rPr lang="en-US" altLang="zh-TW" dirty="0" smtClean="0"/>
              <a:t>(app, text="West", width=15) 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buttonW.pack</a:t>
            </a:r>
            <a:r>
              <a:rPr lang="en-US" altLang="zh-TW" dirty="0" smtClean="0"/>
              <a:t>(side</a:t>
            </a:r>
            <a:r>
              <a:rPr lang="en-US" altLang="zh-TW" dirty="0" smtClean="0"/>
              <a:t>='left') 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buttonE</a:t>
            </a:r>
            <a:r>
              <a:rPr lang="en-US" altLang="zh-TW" dirty="0" smtClean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tk.Button</a:t>
            </a:r>
            <a:r>
              <a:rPr lang="en-US" altLang="zh-TW" dirty="0" smtClean="0"/>
              <a:t>(app, text="East", width=15) 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buttonE.pack</a:t>
            </a:r>
            <a:r>
              <a:rPr lang="en-US" altLang="zh-TW" dirty="0" smtClean="0"/>
              <a:t>(side</a:t>
            </a:r>
            <a:r>
              <a:rPr lang="en-US" altLang="zh-TW" dirty="0" smtClean="0"/>
              <a:t>='right')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smtClean="0"/>
              <a:t>side</a:t>
            </a:r>
            <a:r>
              <a:rPr lang="en-US" altLang="zh-TW" dirty="0" smtClean="0"/>
              <a:t> </a:t>
            </a:r>
            <a:r>
              <a:rPr lang="zh-TW" altLang="en-US" dirty="0" smtClean="0"/>
              <a:t>有四個選項，</a:t>
            </a:r>
            <a:r>
              <a:rPr lang="en-US" altLang="zh-TW" dirty="0" smtClean="0"/>
              <a:t>top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bottom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left </a:t>
            </a:r>
            <a:r>
              <a:rPr lang="zh-TW" altLang="en-US" dirty="0" smtClean="0"/>
              <a:t>和 </a:t>
            </a:r>
            <a:r>
              <a:rPr lang="en-US" altLang="zh-TW" dirty="0" smtClean="0"/>
              <a:t>right</a:t>
            </a:r>
            <a:r>
              <a:rPr lang="zh-TW" altLang="en-US" dirty="0" smtClean="0"/>
              <a:t>。它會將控制元件放在視窗的 </a:t>
            </a:r>
            <a:r>
              <a:rPr lang="en-US" altLang="zh-TW" dirty="0" smtClean="0"/>
              <a:t>side </a:t>
            </a:r>
            <a:r>
              <a:rPr lang="zh-TW" altLang="en-US" dirty="0" smtClean="0"/>
              <a:t>側。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Pack </a:t>
            </a:r>
            <a:r>
              <a:rPr lang="zh-TW" altLang="en-US" dirty="0" smtClean="0"/>
              <a:t>布局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-padding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TW" dirty="0" err="1" smtClean="0"/>
              <a:t>buttonW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tk.Button</a:t>
            </a:r>
            <a:r>
              <a:rPr lang="en-US" altLang="zh-TW" dirty="0" smtClean="0"/>
              <a:t>(app, text="</a:t>
            </a:r>
            <a:r>
              <a:rPr lang="en-US" altLang="zh-TW" dirty="0" smtClean="0"/>
              <a:t>West“)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buttonW.pack</a:t>
            </a:r>
            <a:r>
              <a:rPr lang="en-US" altLang="zh-TW" dirty="0" smtClean="0"/>
              <a:t>(side</a:t>
            </a:r>
            <a:r>
              <a:rPr lang="en-US" altLang="zh-TW" dirty="0" smtClean="0"/>
              <a:t>='left', </a:t>
            </a:r>
            <a:r>
              <a:rPr lang="en-US" altLang="zh-TW" dirty="0" err="1" smtClean="0"/>
              <a:t>ipadx</a:t>
            </a:r>
            <a:r>
              <a:rPr lang="en-US" altLang="zh-TW" dirty="0" smtClean="0"/>
              <a:t>=20, </a:t>
            </a:r>
            <a:r>
              <a:rPr lang="en-US" altLang="zh-TW" dirty="0" err="1" smtClean="0"/>
              <a:t>padx</a:t>
            </a:r>
            <a:r>
              <a:rPr lang="en-US" altLang="zh-TW" dirty="0" smtClean="0"/>
              <a:t>=30)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buttonE</a:t>
            </a:r>
            <a:r>
              <a:rPr lang="en-US" altLang="zh-TW" dirty="0" smtClean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tk.Button</a:t>
            </a:r>
            <a:r>
              <a:rPr lang="en-US" altLang="zh-TW" dirty="0" smtClean="0"/>
              <a:t>(app, text="</a:t>
            </a:r>
            <a:r>
              <a:rPr lang="en-US" altLang="zh-TW" dirty="0" smtClean="0"/>
              <a:t>East“)</a:t>
            </a:r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buttonE.pack</a:t>
            </a:r>
            <a:r>
              <a:rPr lang="en-US" altLang="zh-TW" dirty="0" smtClean="0"/>
              <a:t>(side</a:t>
            </a:r>
            <a:r>
              <a:rPr lang="en-US" altLang="zh-TW" dirty="0" smtClean="0"/>
              <a:t>='right', </a:t>
            </a:r>
            <a:r>
              <a:rPr lang="en-US" altLang="zh-TW" dirty="0" err="1" smtClean="0"/>
              <a:t>ipadx</a:t>
            </a:r>
            <a:r>
              <a:rPr lang="en-US" altLang="zh-TW" dirty="0" smtClean="0"/>
              <a:t>=20, </a:t>
            </a:r>
            <a:r>
              <a:rPr lang="en-US" altLang="zh-TW" dirty="0" err="1" smtClean="0"/>
              <a:t>padx</a:t>
            </a:r>
            <a:r>
              <a:rPr lang="en-US" altLang="zh-TW" dirty="0" smtClean="0"/>
              <a:t>=30</a:t>
            </a:r>
            <a:r>
              <a:rPr lang="en-US" altLang="zh-TW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en-US" altLang="zh-TW" dirty="0" smtClean="0"/>
              <a:t>Pack </a:t>
            </a:r>
            <a:r>
              <a:rPr lang="zh-TW" altLang="en-US" dirty="0" smtClean="0"/>
              <a:t>可以在四個方面控制控件邊距</a:t>
            </a:r>
            <a:r>
              <a:rPr lang="en-US" altLang="zh-TW" dirty="0" smtClean="0"/>
              <a:t>: </a:t>
            </a:r>
            <a:r>
              <a:rPr lang="zh-TW" altLang="en-US" dirty="0" smtClean="0"/>
              <a:t>內邊距</a:t>
            </a:r>
            <a:r>
              <a:rPr lang="en-US" altLang="zh-TW" dirty="0" smtClean="0"/>
              <a:t>, </a:t>
            </a:r>
            <a:r>
              <a:rPr lang="zh-TW" altLang="en-US" dirty="0" smtClean="0"/>
              <a:t>外邊距</a:t>
            </a:r>
            <a:r>
              <a:rPr lang="en-US" altLang="zh-TW" dirty="0" smtClean="0"/>
              <a:t>, </a:t>
            </a:r>
            <a:r>
              <a:rPr lang="zh-TW" altLang="en-US" dirty="0" smtClean="0"/>
              <a:t>水平邊距</a:t>
            </a:r>
            <a:r>
              <a:rPr lang="en-US" altLang="zh-TW" dirty="0" smtClean="0"/>
              <a:t>, </a:t>
            </a:r>
            <a:r>
              <a:rPr lang="zh-TW" altLang="en-US" dirty="0" smtClean="0"/>
              <a:t>垂直邊距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Pack </a:t>
            </a:r>
            <a:r>
              <a:rPr lang="zh-TW" altLang="en-US" dirty="0" smtClean="0"/>
              <a:t>布局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-padding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TW" b="1" dirty="0" err="1" smtClean="0"/>
              <a:t>padx</a:t>
            </a:r>
            <a:r>
              <a:rPr lang="zh-TW" altLang="en-US" dirty="0" smtClean="0"/>
              <a:t> </a:t>
            </a:r>
            <a:r>
              <a:rPr lang="en-US" altLang="zh-TW" dirty="0" smtClean="0"/>
              <a:t>- </a:t>
            </a:r>
            <a:r>
              <a:rPr lang="zh-TW" altLang="en-US" dirty="0" smtClean="0"/>
              <a:t>設置水平方向的外邊</a:t>
            </a:r>
            <a:r>
              <a:rPr lang="zh-TW" altLang="en-US" dirty="0" smtClean="0"/>
              <a:t>距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b="1" dirty="0" err="1" smtClean="0"/>
              <a:t>pady</a:t>
            </a:r>
            <a:r>
              <a:rPr lang="zh-TW" altLang="en-US" dirty="0" smtClean="0"/>
              <a:t> </a:t>
            </a:r>
            <a:r>
              <a:rPr lang="en-US" altLang="zh-TW" dirty="0" smtClean="0"/>
              <a:t>- </a:t>
            </a:r>
            <a:r>
              <a:rPr lang="zh-TW" altLang="en-US" dirty="0" smtClean="0"/>
              <a:t>設置豎直方向的外邊</a:t>
            </a:r>
            <a:r>
              <a:rPr lang="zh-TW" altLang="en-US" dirty="0" smtClean="0"/>
              <a:t>距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b="1" dirty="0" err="1" smtClean="0"/>
              <a:t>ipadx</a:t>
            </a:r>
            <a:r>
              <a:rPr lang="zh-TW" altLang="en-US" dirty="0" smtClean="0"/>
              <a:t> </a:t>
            </a:r>
            <a:r>
              <a:rPr lang="en-US" altLang="zh-TW" dirty="0" smtClean="0"/>
              <a:t>- </a:t>
            </a:r>
            <a:r>
              <a:rPr lang="zh-TW" altLang="en-US" dirty="0" smtClean="0"/>
              <a:t>設置水平方向的內邊</a:t>
            </a:r>
            <a:r>
              <a:rPr lang="zh-TW" altLang="en-US" dirty="0" smtClean="0"/>
              <a:t>距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b="1" dirty="0" err="1" smtClean="0"/>
              <a:t>ipady</a:t>
            </a:r>
            <a:r>
              <a:rPr lang="zh-TW" altLang="en-US" dirty="0" smtClean="0"/>
              <a:t> </a:t>
            </a:r>
            <a:r>
              <a:rPr lang="en-US" altLang="zh-TW" dirty="0" smtClean="0"/>
              <a:t>- </a:t>
            </a:r>
            <a:r>
              <a:rPr lang="zh-TW" altLang="en-US" dirty="0" smtClean="0"/>
              <a:t>設置豎直方向的內邊距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Pack </a:t>
            </a:r>
            <a:r>
              <a:rPr lang="zh-TW" altLang="en-US" dirty="0" smtClean="0"/>
              <a:t>布局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-fill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TW" sz="2200" dirty="0" err="1" smtClean="0"/>
              <a:t>buttonX</a:t>
            </a:r>
            <a:r>
              <a:rPr lang="en-US" altLang="zh-TW" sz="2200" dirty="0" smtClean="0"/>
              <a:t> = </a:t>
            </a:r>
            <a:r>
              <a:rPr lang="en-US" altLang="zh-TW" sz="2200" dirty="0" err="1" smtClean="0"/>
              <a:t>tk.Button</a:t>
            </a:r>
            <a:r>
              <a:rPr lang="en-US" altLang="zh-TW" sz="2200" dirty="0" smtClean="0"/>
              <a:t>(app, text="Fill X", </a:t>
            </a:r>
            <a:r>
              <a:rPr lang="en-US" altLang="zh-TW" sz="2200" dirty="0" err="1" smtClean="0"/>
              <a:t>bg</a:t>
            </a:r>
            <a:r>
              <a:rPr lang="en-US" altLang="zh-TW" sz="2200" dirty="0" smtClean="0"/>
              <a:t>="red", height=5) </a:t>
            </a:r>
            <a:endParaRPr lang="en-US" altLang="zh-TW" sz="2200" dirty="0" smtClean="0"/>
          </a:p>
          <a:p>
            <a:pPr>
              <a:lnSpc>
                <a:spcPct val="170000"/>
              </a:lnSpc>
            </a:pPr>
            <a:r>
              <a:rPr lang="en-US" altLang="zh-TW" sz="2200" dirty="0" err="1" smtClean="0"/>
              <a:t>buttonX.pack</a:t>
            </a:r>
            <a:r>
              <a:rPr lang="en-US" altLang="zh-TW" sz="2200" dirty="0" smtClean="0"/>
              <a:t>(fill</a:t>
            </a:r>
            <a:r>
              <a:rPr lang="en-US" altLang="zh-TW" sz="2200" dirty="0" smtClean="0"/>
              <a:t>='x') </a:t>
            </a:r>
            <a:endParaRPr lang="en-US" altLang="zh-TW" sz="2200" dirty="0" smtClean="0"/>
          </a:p>
          <a:p>
            <a:pPr>
              <a:lnSpc>
                <a:spcPct val="170000"/>
              </a:lnSpc>
            </a:pPr>
            <a:r>
              <a:rPr lang="en-US" altLang="zh-TW" sz="2200" dirty="0" err="1" smtClean="0"/>
              <a:t>buttonY</a:t>
            </a:r>
            <a:r>
              <a:rPr lang="en-US" altLang="zh-TW" sz="2200" dirty="0" smtClean="0"/>
              <a:t> </a:t>
            </a:r>
            <a:r>
              <a:rPr lang="en-US" altLang="zh-TW" sz="2200" dirty="0" smtClean="0"/>
              <a:t>= </a:t>
            </a:r>
            <a:r>
              <a:rPr lang="en-US" altLang="zh-TW" sz="2200" dirty="0" err="1" smtClean="0"/>
              <a:t>tk.Button</a:t>
            </a:r>
            <a:r>
              <a:rPr lang="en-US" altLang="zh-TW" sz="2200" dirty="0" smtClean="0"/>
              <a:t>(app, text="Fill Y", </a:t>
            </a:r>
            <a:r>
              <a:rPr lang="en-US" altLang="zh-TW" sz="2200" dirty="0" err="1" smtClean="0"/>
              <a:t>bg</a:t>
            </a:r>
            <a:r>
              <a:rPr lang="en-US" altLang="zh-TW" sz="2200" dirty="0" smtClean="0"/>
              <a:t>="green", width=10) </a:t>
            </a:r>
            <a:endParaRPr lang="en-US" altLang="zh-TW" sz="2200" dirty="0" smtClean="0"/>
          </a:p>
          <a:p>
            <a:pPr>
              <a:lnSpc>
                <a:spcPct val="170000"/>
              </a:lnSpc>
            </a:pPr>
            <a:r>
              <a:rPr lang="en-US" altLang="zh-TW" sz="2200" dirty="0" err="1" smtClean="0"/>
              <a:t>buttonY.pack</a:t>
            </a:r>
            <a:r>
              <a:rPr lang="en-US" altLang="zh-TW" sz="2200" dirty="0" smtClean="0"/>
              <a:t>(side</a:t>
            </a:r>
            <a:r>
              <a:rPr lang="en-US" altLang="zh-TW" sz="2200" dirty="0" smtClean="0"/>
              <a:t>='left', fill='y</a:t>
            </a:r>
            <a:r>
              <a:rPr lang="en-US" altLang="zh-TW" sz="2200" dirty="0" smtClean="0"/>
              <a:t>')</a:t>
            </a:r>
          </a:p>
          <a:p>
            <a:pPr>
              <a:lnSpc>
                <a:spcPct val="170000"/>
              </a:lnSpc>
            </a:pPr>
            <a:r>
              <a:rPr lang="zh-TW" altLang="en-US" sz="2200" dirty="0" smtClean="0"/>
              <a:t>控制</a:t>
            </a:r>
            <a:r>
              <a:rPr lang="zh-TW" altLang="en-US" sz="2200" dirty="0" smtClean="0"/>
              <a:t>元件的尺寸能夠自動的填充至同視窗等寬或者等高，而且當你縮放視窗的時候，控制元件的尺寸也能夠自動隨著視窗的大小而變化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Place </a:t>
            </a:r>
            <a:r>
              <a:rPr lang="zh-TW" altLang="en-US" dirty="0" smtClean="0"/>
              <a:t>佈局</a:t>
            </a:r>
            <a:r>
              <a:rPr lang="zh-TW" altLang="en-US" dirty="0" smtClean="0"/>
              <a:t>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Place </a:t>
            </a:r>
            <a:r>
              <a:rPr lang="zh-TW" altLang="en-US" dirty="0" smtClean="0"/>
              <a:t>佈局管理可以顯式的指定控件的絕對位置或相對於其他控件的位置</a:t>
            </a:r>
            <a:r>
              <a:rPr lang="en-US" altLang="zh-TW" dirty="0" smtClean="0"/>
              <a:t>. </a:t>
            </a:r>
            <a:r>
              <a:rPr lang="zh-TW" altLang="en-US" dirty="0" smtClean="0"/>
              <a:t>要使用</a:t>
            </a:r>
            <a:r>
              <a:rPr lang="en-US" altLang="zh-TW" dirty="0" smtClean="0"/>
              <a:t>Place </a:t>
            </a:r>
            <a:r>
              <a:rPr lang="zh-TW" altLang="en-US" dirty="0" smtClean="0"/>
              <a:t>佈局</a:t>
            </a:r>
            <a:r>
              <a:rPr lang="en-US" altLang="zh-TW" dirty="0" smtClean="0"/>
              <a:t>, </a:t>
            </a:r>
            <a:r>
              <a:rPr lang="zh-TW" altLang="en-US" dirty="0" smtClean="0"/>
              <a:t>調用相應控件的</a:t>
            </a:r>
            <a:r>
              <a:rPr lang="en-US" altLang="zh-TW" dirty="0" smtClean="0"/>
              <a:t>place() </a:t>
            </a:r>
            <a:r>
              <a:rPr lang="zh-TW" altLang="en-US" dirty="0" smtClean="0"/>
              <a:t>方法就可以了</a:t>
            </a:r>
            <a:r>
              <a:rPr lang="en-US" altLang="zh-TW" dirty="0" smtClean="0"/>
              <a:t>. </a:t>
            </a:r>
            <a:r>
              <a:rPr lang="zh-TW" altLang="en-US" dirty="0" smtClean="0"/>
              <a:t>所有</a:t>
            </a:r>
            <a:r>
              <a:rPr lang="en-US" altLang="zh-TW" dirty="0" err="1" smtClean="0"/>
              <a:t>tkinter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的標準控件都可以調用</a:t>
            </a:r>
            <a:r>
              <a:rPr lang="en-US" altLang="zh-TW" dirty="0" smtClean="0"/>
              <a:t>place()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Place </a:t>
            </a:r>
            <a:r>
              <a:rPr lang="zh-TW" altLang="en-US" dirty="0" smtClean="0"/>
              <a:t>佈局</a:t>
            </a:r>
            <a:r>
              <a:rPr lang="zh-TW" altLang="en-US" dirty="0" smtClean="0"/>
              <a:t>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place </a:t>
            </a:r>
            <a:r>
              <a:rPr lang="zh-TW" altLang="en-US" dirty="0" smtClean="0"/>
              <a:t>絕對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x=100, y=100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place </a:t>
            </a:r>
            <a:r>
              <a:rPr lang="zh-TW" altLang="en-US" dirty="0" smtClean="0"/>
              <a:t>相對位置</a:t>
            </a:r>
            <a:endParaRPr lang="en-US" altLang="zh-TW" dirty="0" smtClean="0"/>
          </a:p>
          <a:p>
            <a:pPr lvl="1">
              <a:lnSpc>
                <a:spcPct val="200000"/>
              </a:lnSpc>
            </a:pPr>
            <a:r>
              <a:rPr lang="en-US" altLang="zh-TW" dirty="0" err="1" smtClean="0"/>
              <a:t>relx</a:t>
            </a:r>
            <a:r>
              <a:rPr lang="en-US" altLang="zh-TW" dirty="0" smtClean="0"/>
              <a:t>=0.8,rely=0.8</a:t>
            </a:r>
          </a:p>
          <a:p>
            <a:pPr lvl="1">
              <a:lnSpc>
                <a:spcPct val="200000"/>
              </a:lnSpc>
            </a:pPr>
            <a:r>
              <a:rPr lang="zh-TW" altLang="en-US" dirty="0" smtClean="0"/>
              <a:t>值介於</a:t>
            </a:r>
            <a:r>
              <a:rPr lang="en-US" altLang="zh-TW" dirty="0" smtClean="0"/>
              <a:t>0.0~1.0</a:t>
            </a:r>
            <a:r>
              <a:rPr lang="zh-TW" altLang="en-US" dirty="0" smtClean="0"/>
              <a:t>之間</a:t>
            </a:r>
            <a:endParaRPr lang="zh-TW" altLang="en-US" dirty="0" smtClean="0"/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40</TotalTime>
  <Words>336</Words>
  <Application>Microsoft Office PowerPoint</Application>
  <PresentationFormat>如螢幕大小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沉穩</vt:lpstr>
      <vt:lpstr>Tkinter-layout manager</vt:lpstr>
      <vt:lpstr>Pack 布局管理</vt:lpstr>
      <vt:lpstr>Pack 布局管理-side</vt:lpstr>
      <vt:lpstr>Pack 布局管理-padding</vt:lpstr>
      <vt:lpstr>Pack 布局管理-padding</vt:lpstr>
      <vt:lpstr>Pack 布局管理-fill</vt:lpstr>
      <vt:lpstr>Place 佈局管理</vt:lpstr>
      <vt:lpstr>Place 佈局管理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Tkinter-layout manager</dc:title>
  <dc:creator>cylin</dc:creator>
  <cp:lastModifiedBy>cylin</cp:lastModifiedBy>
  <cp:revision>4</cp:revision>
  <dcterms:created xsi:type="dcterms:W3CDTF">2022-03-29T06:56:47Z</dcterms:created>
  <dcterms:modified xsi:type="dcterms:W3CDTF">2022-03-29T07:36:48Z</dcterms:modified>
</cp:coreProperties>
</file>