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57" r:id="rId5"/>
    <p:sldId id="258" r:id="rId6"/>
    <p:sldId id="260" r:id="rId7"/>
    <p:sldId id="262" r:id="rId8"/>
    <p:sldId id="264" r:id="rId9"/>
    <p:sldId id="265" r:id="rId10"/>
    <p:sldId id="259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圓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0" name="副標題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23C72-D5A9-480B-8698-6A9F588477D8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62F22-C0FA-46E0-A16E-22F855E1AC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23C72-D5A9-480B-8698-6A9F588477D8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62F22-C0FA-46E0-A16E-22F855E1AC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23C72-D5A9-480B-8698-6A9F588477D8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62F22-C0FA-46E0-A16E-22F855E1AC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23C72-D5A9-480B-8698-6A9F588477D8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62F22-C0FA-46E0-A16E-22F855E1AC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23C72-D5A9-480B-8698-6A9F588477D8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62F22-C0FA-46E0-A16E-22F855E1AC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23C72-D5A9-480B-8698-6A9F588477D8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62F22-C0FA-46E0-A16E-22F855E1AC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23C72-D5A9-480B-8698-6A9F588477D8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62F22-C0FA-46E0-A16E-22F855E1AC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23C72-D5A9-480B-8698-6A9F588477D8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62F22-C0FA-46E0-A16E-22F855E1AC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23C72-D5A9-480B-8698-6A9F588477D8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62F22-C0FA-46E0-A16E-22F855E1AC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23C72-D5A9-480B-8698-6A9F588477D8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62F22-C0FA-46E0-A16E-22F855E1AC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化單一角落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23C72-D5A9-480B-8698-6A9F588477D8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62F22-C0FA-46E0-A16E-22F855E1ACD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圓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標題版面配置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2C23C72-D5A9-480B-8698-6A9F588477D8}" type="datetimeFigureOut">
              <a:rPr lang="zh-TW" altLang="en-US" smtClean="0"/>
              <a:pPr/>
              <a:t>2022/5/21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5362F22-C0FA-46E0-A16E-22F855E1AC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迷宮遊戲設計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canvas.coords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canvas.coords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, X</a:t>
            </a:r>
            <a:r>
              <a:rPr lang="zh-TW" altLang="en-US" dirty="0" smtClean="0"/>
              <a:t>軸</a:t>
            </a:r>
            <a:r>
              <a:rPr lang="en-US" altLang="zh-TW" dirty="0" smtClean="0"/>
              <a:t>, Y</a:t>
            </a:r>
            <a:r>
              <a:rPr lang="zh-TW" altLang="en-US" dirty="0" smtClean="0"/>
              <a:t>軸</a:t>
            </a:r>
            <a:r>
              <a:rPr lang="en-US" altLang="zh-TW" dirty="0" smtClean="0"/>
              <a:t>)</a:t>
            </a:r>
          </a:p>
          <a:p>
            <a:pPr>
              <a:lnSpc>
                <a:spcPct val="200000"/>
              </a:lnSpc>
            </a:pP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將畫布上的物件移動到指定的位置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主角的移動計算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主角的位置計算</a:t>
            </a:r>
            <a:r>
              <a:rPr lang="en-US" altLang="zh-TW" dirty="0" smtClean="0"/>
              <a:t>==X</a:t>
            </a:r>
            <a:r>
              <a:rPr lang="zh-TW" altLang="en-US" dirty="0" smtClean="0"/>
              <a:t>*</a:t>
            </a:r>
            <a:r>
              <a:rPr lang="en-US" altLang="zh-TW" dirty="0" smtClean="0"/>
              <a:t>80+40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Y*80+40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40=80/2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主角位置</a:t>
            </a:r>
            <a:r>
              <a:rPr lang="en-US" altLang="zh-TW" dirty="0" smtClean="0"/>
              <a:t>==(X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Y)</a:t>
            </a:r>
            <a:br>
              <a:rPr lang="en-US" altLang="zh-TW" dirty="0" smtClean="0"/>
            </a:br>
            <a:r>
              <a:rPr lang="en-US" altLang="zh-TW" dirty="0" smtClean="0"/>
              <a:t>==(1</a:t>
            </a:r>
            <a:r>
              <a:rPr lang="zh-TW" altLang="en-US" dirty="0" smtClean="0"/>
              <a:t>*</a:t>
            </a:r>
            <a:r>
              <a:rPr lang="en-US" altLang="zh-TW" dirty="0" smtClean="0"/>
              <a:t>80+40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1*80+40)</a:t>
            </a:r>
            <a:br>
              <a:rPr lang="en-US" altLang="zh-TW" dirty="0" smtClean="0"/>
            </a:br>
            <a:r>
              <a:rPr lang="en-US" altLang="zh-TW" dirty="0" smtClean="0"/>
              <a:t>==(120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120)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因為取的是圖片的中心點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140968"/>
            <a:ext cx="4560937" cy="356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為遊戲角色走過的路徑上色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700808"/>
            <a:ext cx="12457384" cy="30174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 smtClean="0"/>
              <a:t> if maze[my][</a:t>
            </a:r>
            <a:r>
              <a:rPr lang="en-US" altLang="zh-TW" sz="2000" dirty="0" err="1" smtClean="0"/>
              <a:t>mx</a:t>
            </a:r>
            <a:r>
              <a:rPr lang="en-US" altLang="zh-TW" sz="2000" dirty="0" smtClean="0"/>
              <a:t>] == 0:</a:t>
            </a:r>
          </a:p>
          <a:p>
            <a:pPr>
              <a:lnSpc>
                <a:spcPct val="200000"/>
              </a:lnSpc>
            </a:pPr>
            <a:r>
              <a:rPr lang="en-US" altLang="zh-TW" sz="2000" dirty="0" smtClean="0"/>
              <a:t>        maze[my][</a:t>
            </a:r>
            <a:r>
              <a:rPr lang="en-US" altLang="zh-TW" sz="2000" dirty="0" err="1" smtClean="0"/>
              <a:t>mx</a:t>
            </a:r>
            <a:r>
              <a:rPr lang="en-US" altLang="zh-TW" sz="2000" dirty="0" smtClean="0"/>
              <a:t>] = 2</a:t>
            </a:r>
          </a:p>
          <a:p>
            <a:pPr>
              <a:lnSpc>
                <a:spcPct val="200000"/>
              </a:lnSpc>
            </a:pPr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canvas.create_rectangle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mx</a:t>
            </a:r>
            <a:r>
              <a:rPr lang="en-US" altLang="zh-TW" sz="2000" dirty="0" smtClean="0"/>
              <a:t>*80, my*80, </a:t>
            </a:r>
            <a:r>
              <a:rPr lang="en-US" altLang="zh-TW" sz="2000" dirty="0" err="1" smtClean="0"/>
              <a:t>mx</a:t>
            </a:r>
            <a:r>
              <a:rPr lang="en-US" altLang="zh-TW" sz="2000" dirty="0" smtClean="0"/>
              <a:t>*80+79, my*80+79, fill="pink", width=0)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迷宮遊戲設計步驟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1.</a:t>
            </a:r>
            <a:r>
              <a:rPr lang="zh-TW" altLang="en-US" dirty="0" smtClean="0"/>
              <a:t>監聽鍵盤事件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設計迷宮地圖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迷宮內的移動設計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4.</a:t>
            </a:r>
            <a:r>
              <a:rPr lang="zh-TW" altLang="en-US" dirty="0" smtClean="0"/>
              <a:t>判斷任務是否完成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after(</a:t>
            </a:r>
            <a:r>
              <a:rPr lang="zh-TW" altLang="en-US" dirty="0" smtClean="0"/>
              <a:t>時間，呼叫函式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def </a:t>
            </a:r>
            <a:r>
              <a:rPr lang="en-US" altLang="zh-TW" dirty="0" err="1" smtClean="0"/>
              <a:t>count_up</a:t>
            </a:r>
            <a:r>
              <a:rPr lang="en-US" altLang="zh-TW" dirty="0" smtClean="0"/>
              <a:t>():</a:t>
            </a:r>
          </a:p>
          <a:p>
            <a:pPr lvl="1">
              <a:lnSpc>
                <a:spcPct val="200000"/>
              </a:lnSpc>
            </a:pPr>
            <a:r>
              <a:rPr lang="en-US" altLang="zh-TW" dirty="0" err="1" smtClean="0"/>
              <a:t>root.after</a:t>
            </a:r>
            <a:r>
              <a:rPr lang="en-US" altLang="zh-TW" dirty="0" smtClean="0"/>
              <a:t>(1000, </a:t>
            </a:r>
            <a:r>
              <a:rPr lang="en-US" altLang="zh-TW" dirty="0" err="1" smtClean="0"/>
              <a:t>count_up</a:t>
            </a:r>
            <a:r>
              <a:rPr lang="en-US" altLang="zh-TW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1000=1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每一秒</a:t>
            </a:r>
            <a:r>
              <a:rPr lang="en-US" altLang="zh-TW" dirty="0" err="1" smtClean="0"/>
              <a:t>count_up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函式會被執行一次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 smtClean="0"/>
              <a:t>事件繫結</a:t>
            </a:r>
            <a:r>
              <a:rPr lang="en-US" altLang="zh-TW" b="0" dirty="0" smtClean="0"/>
              <a:t>(bind)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控制元件</a:t>
            </a:r>
            <a:r>
              <a:rPr lang="en-US" altLang="zh-TW" dirty="0" smtClean="0"/>
              <a:t>.bind(event, handler)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其中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tkinter</a:t>
            </a:r>
            <a:r>
              <a:rPr lang="zh-TW" altLang="en-US" dirty="0" smtClean="0"/>
              <a:t>已經定義好的的事件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handler</a:t>
            </a:r>
            <a:r>
              <a:rPr lang="zh-TW" altLang="en-US" dirty="0" smtClean="0"/>
              <a:t>是處理器，可以是一個處理函式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如果相關事件發生</a:t>
            </a:r>
            <a:r>
              <a:rPr lang="en-US" altLang="zh-TW" dirty="0" smtClean="0"/>
              <a:t>, handler </a:t>
            </a:r>
            <a:r>
              <a:rPr lang="zh-TW" altLang="en-US" dirty="0" smtClean="0"/>
              <a:t>函式會被觸發</a:t>
            </a:r>
            <a:r>
              <a:rPr lang="en-US" altLang="zh-TW" dirty="0" smtClean="0"/>
              <a:t>, </a:t>
            </a:r>
            <a:r>
              <a:rPr lang="zh-TW" altLang="en-US" dirty="0" smtClean="0"/>
              <a:t>事件物件 </a:t>
            </a:r>
            <a:r>
              <a:rPr lang="en-US" altLang="zh-TW" dirty="0" smtClean="0"/>
              <a:t>event </a:t>
            </a:r>
            <a:r>
              <a:rPr lang="zh-TW" altLang="en-US" dirty="0" smtClean="0"/>
              <a:t>會傳遞給 </a:t>
            </a:r>
            <a:r>
              <a:rPr lang="en-US" altLang="zh-TW" dirty="0" smtClean="0"/>
              <a:t>handler </a:t>
            </a:r>
            <a:r>
              <a:rPr lang="zh-TW" altLang="en-US" dirty="0" smtClean="0"/>
              <a:t>函式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基本上所有控制元件都能</a:t>
            </a:r>
            <a:r>
              <a:rPr lang="en-US" altLang="zh-TW" dirty="0" smtClean="0"/>
              <a:t>bind 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4983480"/>
            <a:ext cx="8568952" cy="1051560"/>
          </a:xfrm>
        </p:spPr>
        <p:txBody>
          <a:bodyPr>
            <a:noAutofit/>
          </a:bodyPr>
          <a:lstStyle/>
          <a:p>
            <a:r>
              <a:rPr lang="zh-TW" altLang="en-US" sz="3200" dirty="0" smtClean="0"/>
              <a:t>按鍵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keypress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時取得鍵盤代碼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keycode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root.bind</a:t>
            </a:r>
            <a:r>
              <a:rPr lang="en-US" altLang="zh-TW" dirty="0" smtClean="0"/>
              <a:t>("&lt;</a:t>
            </a:r>
            <a:r>
              <a:rPr lang="en-US" altLang="zh-TW" dirty="0" err="1" smtClean="0"/>
              <a:t>KeyPress</a:t>
            </a:r>
            <a:r>
              <a:rPr lang="en-US" altLang="zh-TW" dirty="0" smtClean="0"/>
              <a:t>&gt;", </a:t>
            </a:r>
            <a:r>
              <a:rPr lang="en-US" altLang="zh-TW" dirty="0" err="1" smtClean="0"/>
              <a:t>key_down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key_down</a:t>
            </a:r>
            <a:r>
              <a:rPr lang="en-US" altLang="zh-TW" dirty="0" smtClean="0"/>
              <a:t>(e):</a:t>
            </a:r>
          </a:p>
          <a:p>
            <a:pPr lvl="1"/>
            <a:r>
              <a:rPr lang="en-US" altLang="zh-TW" dirty="0" smtClean="0"/>
              <a:t>global key</a:t>
            </a:r>
          </a:p>
          <a:p>
            <a:pPr lvl="1"/>
            <a:r>
              <a:rPr lang="en-US" altLang="zh-TW" dirty="0" smtClean="0"/>
              <a:t>key = </a:t>
            </a:r>
            <a:r>
              <a:rPr lang="en-US" altLang="zh-TW" dirty="0" err="1" smtClean="0"/>
              <a:t>e.keycode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4983480"/>
            <a:ext cx="8568952" cy="1051560"/>
          </a:xfrm>
        </p:spPr>
        <p:txBody>
          <a:bodyPr>
            <a:noAutofit/>
          </a:bodyPr>
          <a:lstStyle/>
          <a:p>
            <a:r>
              <a:rPr lang="zh-TW" altLang="en-US" sz="3200" dirty="0" smtClean="0"/>
              <a:t>按鍵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keypress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時取得鍵盤符號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keysym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root.bind</a:t>
            </a:r>
            <a:r>
              <a:rPr lang="en-US" altLang="zh-TW" dirty="0" smtClean="0"/>
              <a:t>("&lt;</a:t>
            </a:r>
            <a:r>
              <a:rPr lang="en-US" altLang="zh-TW" dirty="0" err="1" smtClean="0"/>
              <a:t>KeyPress</a:t>
            </a:r>
            <a:r>
              <a:rPr lang="en-US" altLang="zh-TW" dirty="0" smtClean="0"/>
              <a:t>&gt;", </a:t>
            </a:r>
            <a:r>
              <a:rPr lang="en-US" altLang="zh-TW" dirty="0" err="1" smtClean="0"/>
              <a:t>key_down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key_down</a:t>
            </a:r>
            <a:r>
              <a:rPr lang="en-US" altLang="zh-TW" dirty="0" smtClean="0"/>
              <a:t>(e):</a:t>
            </a:r>
          </a:p>
          <a:p>
            <a:pPr lvl="1"/>
            <a:r>
              <a:rPr lang="en-US" altLang="zh-TW" dirty="0" smtClean="0"/>
              <a:t>global key</a:t>
            </a:r>
          </a:p>
          <a:p>
            <a:pPr lvl="1"/>
            <a:r>
              <a:rPr lang="en-US" altLang="zh-TW" dirty="0" smtClean="0"/>
              <a:t>key = </a:t>
            </a:r>
            <a:r>
              <a:rPr lang="en-US" altLang="zh-TW" dirty="0" err="1" smtClean="0"/>
              <a:t>e.keysym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迷宮地圖的設計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08720"/>
            <a:ext cx="589110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迷宮地圖的設計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82424"/>
          </a:xfrm>
        </p:spPr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7(</a:t>
            </a:r>
            <a:r>
              <a:rPr lang="zh-TW" altLang="en-US" dirty="0" smtClean="0"/>
              <a:t>列</a:t>
            </a:r>
            <a:r>
              <a:rPr lang="en-US" altLang="zh-TW" dirty="0" smtClean="0"/>
              <a:t>)X10(</a:t>
            </a:r>
            <a:r>
              <a:rPr lang="zh-TW" altLang="en-US" dirty="0" smtClean="0"/>
              <a:t>欄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的二維串列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2357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迷宮地圖的設計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02920" y="530352"/>
            <a:ext cx="8461568" cy="462684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for y in range(7):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for x in range(10):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if maze[y][x] == 1:</a:t>
            </a:r>
          </a:p>
          <a:p>
            <a:pPr lvl="3">
              <a:lnSpc>
                <a:spcPct val="150000"/>
              </a:lnSpc>
            </a:pPr>
            <a:r>
              <a:rPr lang="en-US" altLang="zh-TW" dirty="0" err="1" smtClean="0"/>
              <a:t>canvas.create_rectangle</a:t>
            </a:r>
            <a:r>
              <a:rPr lang="en-US" altLang="zh-TW" dirty="0" smtClean="0"/>
              <a:t>(x*80, y*80, x*80+80, y*80+80, fill="gray")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利用雙迴圈來繪製地圖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y:</a:t>
            </a:r>
            <a:r>
              <a:rPr lang="zh-TW" altLang="en-US" dirty="0" smtClean="0"/>
              <a:t>列，</a:t>
            </a:r>
            <a:r>
              <a:rPr lang="en-US" altLang="zh-TW" dirty="0" smtClean="0"/>
              <a:t>x:</a:t>
            </a:r>
            <a:r>
              <a:rPr lang="zh-TW" altLang="en-US" dirty="0" smtClean="0"/>
              <a:t>欄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二維串列的值為</a:t>
            </a:r>
            <a:r>
              <a:rPr lang="en-US" altLang="zh-TW" dirty="0" smtClean="0"/>
              <a:t>[1]</a:t>
            </a:r>
            <a:r>
              <a:rPr lang="zh-TW" altLang="en-US" dirty="0" smtClean="0"/>
              <a:t>時，則繪製</a:t>
            </a:r>
            <a:r>
              <a:rPr lang="en-US" altLang="zh-TW" dirty="0" smtClean="0"/>
              <a:t>80(</a:t>
            </a:r>
            <a:r>
              <a:rPr lang="zh-TW" altLang="en-US" dirty="0" smtClean="0"/>
              <a:t>寬</a:t>
            </a:r>
            <a:r>
              <a:rPr lang="en-US" altLang="zh-TW" dirty="0" smtClean="0"/>
              <a:t>)X80(</a:t>
            </a:r>
            <a:r>
              <a:rPr lang="zh-TW" altLang="en-US" dirty="0" smtClean="0"/>
              <a:t>高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的矩形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觀點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觀點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643</TotalTime>
  <Words>343</Words>
  <Application>Microsoft Office PowerPoint</Application>
  <PresentationFormat>如螢幕大小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觀點</vt:lpstr>
      <vt:lpstr>迷宮遊戲設計</vt:lpstr>
      <vt:lpstr>迷宮遊戲設計步驟</vt:lpstr>
      <vt:lpstr>after(時間，呼叫函式)</vt:lpstr>
      <vt:lpstr>事件繫結(bind)</vt:lpstr>
      <vt:lpstr>按鍵(keypress)時取得鍵盤代碼(keycode)</vt:lpstr>
      <vt:lpstr>按鍵(keypress)時取得鍵盤符號(keysym)</vt:lpstr>
      <vt:lpstr>迷宮地圖的設計</vt:lpstr>
      <vt:lpstr>迷宮地圖的設計</vt:lpstr>
      <vt:lpstr>迷宮地圖的設計</vt:lpstr>
      <vt:lpstr>canvas.coords</vt:lpstr>
      <vt:lpstr>主角的移動計算</vt:lpstr>
      <vt:lpstr>為遊戲角色走過的路徑上色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迷宮遊戲</dc:title>
  <dc:creator>cylin</dc:creator>
  <cp:lastModifiedBy>cylin</cp:lastModifiedBy>
  <cp:revision>66</cp:revision>
  <dcterms:created xsi:type="dcterms:W3CDTF">2022-04-01T01:02:34Z</dcterms:created>
  <dcterms:modified xsi:type="dcterms:W3CDTF">2022-05-21T02:00:10Z</dcterms:modified>
</cp:coreProperties>
</file>