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E33D5F-7122-4F7A-BF79-C4440A666420}" type="datetimeFigureOut">
              <a:rPr lang="zh-TW" altLang="en-US" smtClean="0"/>
              <a:pPr/>
              <a:t>2022/4/6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F3E6ED-2180-49B8-BDC1-E5B3D7856A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偵測滑鼠並移動鼠標圖片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偵測滑鼠位置並移動鼠標圖片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9792" cy="4495800"/>
          </a:xfrm>
        </p:spPr>
        <p:txBody>
          <a:bodyPr/>
          <a:lstStyle/>
          <a:p>
            <a:r>
              <a:rPr lang="zh-TW" altLang="en-US" dirty="0" smtClean="0"/>
              <a:t>必須先取得滑鼠的位置，然後計算出相對應的格子位置</a:t>
            </a:r>
            <a:endParaRPr lang="en-US" altLang="zh-TW" dirty="0" smtClean="0"/>
          </a:p>
          <a:p>
            <a:r>
              <a:rPr lang="zh-TW" altLang="en-US" dirty="0" smtClean="0"/>
              <a:t>原點位置</a:t>
            </a:r>
            <a:r>
              <a:rPr lang="en-US" altLang="zh-TW" dirty="0" smtClean="0"/>
              <a:t>=(mouse_x-24,mouse_y-24)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95536" y="3212976"/>
            <a:ext cx="8928992" cy="6897934"/>
            <a:chOff x="395536" y="3212976"/>
            <a:chExt cx="8928992" cy="689793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3212976"/>
              <a:ext cx="8928992" cy="6897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橢圓 4"/>
            <p:cNvSpPr/>
            <p:nvPr/>
          </p:nvSpPr>
          <p:spPr>
            <a:xfrm>
              <a:off x="539552" y="3573016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偵測滑鼠位置並計算格子位置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9792" cy="4495800"/>
          </a:xfrm>
        </p:spPr>
        <p:txBody>
          <a:bodyPr/>
          <a:lstStyle/>
          <a:p>
            <a:r>
              <a:rPr lang="zh-TW" altLang="en-US" dirty="0" smtClean="0"/>
              <a:t>鼠標圖片格子位置的計算方式為</a:t>
            </a:r>
            <a:endParaRPr lang="en-US" altLang="zh-TW" dirty="0" smtClean="0"/>
          </a:p>
          <a:p>
            <a:r>
              <a:rPr lang="en-US" altLang="zh-TW" dirty="0" err="1" smtClean="0"/>
              <a:t>cursor_x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((349-24)/72)==4</a:t>
            </a:r>
          </a:p>
          <a:p>
            <a:r>
              <a:rPr lang="en-US" altLang="zh-TW" dirty="0" err="1" smtClean="0"/>
              <a:t>cursor_y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((283-24)/72)==3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95536" y="3212976"/>
            <a:ext cx="8928992" cy="6897934"/>
            <a:chOff x="395536" y="3212976"/>
            <a:chExt cx="8928992" cy="6897934"/>
          </a:xfrm>
        </p:grpSpPr>
        <p:grpSp>
          <p:nvGrpSpPr>
            <p:cNvPr id="9" name="群組 8"/>
            <p:cNvGrpSpPr/>
            <p:nvPr/>
          </p:nvGrpSpPr>
          <p:grpSpPr>
            <a:xfrm>
              <a:off x="395536" y="3212976"/>
              <a:ext cx="8928992" cy="6897934"/>
              <a:chOff x="395536" y="3212976"/>
              <a:chExt cx="8928992" cy="6897934"/>
            </a:xfrm>
          </p:grpSpPr>
          <p:grpSp>
            <p:nvGrpSpPr>
              <p:cNvPr id="4" name="群組 5"/>
              <p:cNvGrpSpPr/>
              <p:nvPr/>
            </p:nvGrpSpPr>
            <p:grpSpPr>
              <a:xfrm>
                <a:off x="395536" y="3212976"/>
                <a:ext cx="8928992" cy="6897934"/>
                <a:chOff x="395536" y="3212976"/>
                <a:chExt cx="8928992" cy="6897934"/>
              </a:xfrm>
            </p:grpSpPr>
            <p:pic>
              <p:nvPicPr>
                <p:cNvPr id="512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3212976"/>
                  <a:ext cx="8928992" cy="68979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" name="橢圓 4"/>
                <p:cNvSpPr/>
                <p:nvPr/>
              </p:nvSpPr>
              <p:spPr>
                <a:xfrm>
                  <a:off x="539552" y="3573016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文字方塊 6"/>
              <p:cNvSpPr txBox="1"/>
              <p:nvPr/>
            </p:nvSpPr>
            <p:spPr>
              <a:xfrm>
                <a:off x="1043608" y="3861048"/>
                <a:ext cx="511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0       1        2         3         4         5         6         7</a:t>
                </a:r>
                <a:endParaRPr lang="zh-TW" altLang="en-US" dirty="0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797967" y="4581128"/>
              <a:ext cx="461665" cy="22768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 smtClean="0"/>
                <a:t> 1         2         3       4  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移動鼠標圖片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9792" cy="4495800"/>
          </a:xfrm>
        </p:spPr>
        <p:txBody>
          <a:bodyPr/>
          <a:lstStyle/>
          <a:p>
            <a:r>
              <a:rPr lang="en-US" altLang="zh-TW" dirty="0" err="1" smtClean="0"/>
              <a:t>cursor_x</a:t>
            </a:r>
            <a:r>
              <a:rPr lang="en-US" altLang="zh-TW" dirty="0" smtClean="0"/>
              <a:t>*72+60, </a:t>
            </a:r>
            <a:r>
              <a:rPr lang="en-US" altLang="zh-TW" dirty="0" err="1" smtClean="0"/>
              <a:t>cursor_y</a:t>
            </a:r>
            <a:r>
              <a:rPr lang="en-US" altLang="zh-TW" dirty="0" smtClean="0"/>
              <a:t>*72+60</a:t>
            </a:r>
          </a:p>
          <a:p>
            <a:r>
              <a:rPr lang="en-US" altLang="zh-TW" dirty="0" smtClean="0"/>
              <a:t>60=24+72/2</a:t>
            </a:r>
          </a:p>
          <a:p>
            <a:r>
              <a:rPr lang="zh-TW" altLang="en-US" dirty="0" smtClean="0"/>
              <a:t>因為圖片的定位在中間位置所致</a:t>
            </a:r>
            <a:endParaRPr lang="zh-TW" altLang="en-US" dirty="0"/>
          </a:p>
        </p:txBody>
      </p:sp>
      <p:grpSp>
        <p:nvGrpSpPr>
          <p:cNvPr id="4" name="群組 9"/>
          <p:cNvGrpSpPr/>
          <p:nvPr/>
        </p:nvGrpSpPr>
        <p:grpSpPr>
          <a:xfrm>
            <a:off x="395536" y="3212976"/>
            <a:ext cx="8928992" cy="6897934"/>
            <a:chOff x="395536" y="3212976"/>
            <a:chExt cx="8928992" cy="6897934"/>
          </a:xfrm>
        </p:grpSpPr>
        <p:grpSp>
          <p:nvGrpSpPr>
            <p:cNvPr id="6" name="群組 8"/>
            <p:cNvGrpSpPr/>
            <p:nvPr/>
          </p:nvGrpSpPr>
          <p:grpSpPr>
            <a:xfrm>
              <a:off x="395536" y="3212976"/>
              <a:ext cx="8928992" cy="6897934"/>
              <a:chOff x="395536" y="3212976"/>
              <a:chExt cx="8928992" cy="6897934"/>
            </a:xfrm>
          </p:grpSpPr>
          <p:grpSp>
            <p:nvGrpSpPr>
              <p:cNvPr id="9" name="群組 5"/>
              <p:cNvGrpSpPr/>
              <p:nvPr/>
            </p:nvGrpSpPr>
            <p:grpSpPr>
              <a:xfrm>
                <a:off x="395536" y="3212976"/>
                <a:ext cx="8928992" cy="6897934"/>
                <a:chOff x="395536" y="3212976"/>
                <a:chExt cx="8928992" cy="6897934"/>
              </a:xfrm>
            </p:grpSpPr>
            <p:pic>
              <p:nvPicPr>
                <p:cNvPr id="512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3212976"/>
                  <a:ext cx="8928992" cy="68979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" name="橢圓 4"/>
                <p:cNvSpPr/>
                <p:nvPr/>
              </p:nvSpPr>
              <p:spPr>
                <a:xfrm>
                  <a:off x="539552" y="3573016"/>
                  <a:ext cx="288032" cy="28803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文字方塊 6"/>
              <p:cNvSpPr txBox="1"/>
              <p:nvPr/>
            </p:nvSpPr>
            <p:spPr>
              <a:xfrm>
                <a:off x="1043608" y="3861048"/>
                <a:ext cx="5112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0       1        2         3         4         5         6         7</a:t>
                </a:r>
                <a:endParaRPr lang="zh-TW" altLang="en-US" dirty="0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797967" y="4581128"/>
              <a:ext cx="461665" cy="22768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 smtClean="0"/>
                <a:t> 1         2         3       4  </a:t>
              </a:r>
              <a:endParaRPr lang="zh-TW" altLang="en-US" dirty="0"/>
            </a:p>
          </p:txBody>
        </p:sp>
      </p:grpSp>
      <p:sp>
        <p:nvSpPr>
          <p:cNvPr id="15" name="圓角矩形圖說文字 14"/>
          <p:cNvSpPr/>
          <p:nvPr/>
        </p:nvSpPr>
        <p:spPr>
          <a:xfrm>
            <a:off x="4283968" y="6525344"/>
            <a:ext cx="2232248" cy="1080120"/>
          </a:xfrm>
          <a:prstGeom prst="wedgeRoundRectCallout">
            <a:avLst>
              <a:gd name="adj1" fmla="val -70948"/>
              <a:gd name="adj2" fmla="val -85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*</a:t>
            </a:r>
            <a:r>
              <a:rPr lang="en-US" altLang="zh-TW" dirty="0" smtClean="0"/>
              <a:t>72+60=348</a:t>
            </a:r>
          </a:p>
          <a:p>
            <a:pPr algn="ctr"/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72+60=276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bind()</a:t>
            </a:r>
            <a:r>
              <a:rPr lang="zh-TW" altLang="en-US" dirty="0" smtClean="0"/>
              <a:t>滑鼠事件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root.bind</a:t>
            </a:r>
            <a:r>
              <a:rPr lang="en-US" altLang="zh-TW" dirty="0" smtClean="0"/>
              <a:t>("&lt;Motion&gt;", </a:t>
            </a:r>
            <a:r>
              <a:rPr lang="en-US" altLang="zh-TW" dirty="0" err="1" smtClean="0"/>
              <a:t>mouse_move</a:t>
            </a:r>
            <a:r>
              <a:rPr lang="en-US" altLang="zh-TW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root.bind</a:t>
            </a:r>
            <a:r>
              <a:rPr lang="en-US" altLang="zh-TW" dirty="0" smtClean="0"/>
              <a:t>("&lt;</a:t>
            </a:r>
            <a:r>
              <a:rPr lang="en-US" altLang="zh-TW" dirty="0" err="1" smtClean="0"/>
              <a:t>ButtonPress</a:t>
            </a:r>
            <a:r>
              <a:rPr lang="en-US" altLang="zh-TW" dirty="0" smtClean="0"/>
              <a:t>&gt;", </a:t>
            </a:r>
            <a:r>
              <a:rPr lang="en-US" altLang="zh-TW" dirty="0" err="1" smtClean="0"/>
              <a:t>mouse_press</a:t>
            </a:r>
            <a:r>
              <a:rPr lang="en-US" altLang="zh-TW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root.bind</a:t>
            </a:r>
            <a:r>
              <a:rPr lang="en-US" altLang="zh-TW" dirty="0" smtClean="0"/>
              <a:t>("&lt;</a:t>
            </a:r>
            <a:r>
              <a:rPr lang="en-US" altLang="zh-TW" dirty="0" err="1" smtClean="0"/>
              <a:t>ButtonRelease</a:t>
            </a:r>
            <a:r>
              <a:rPr lang="en-US" altLang="zh-TW" dirty="0" smtClean="0"/>
              <a:t>&gt;", </a:t>
            </a:r>
            <a:r>
              <a:rPr lang="en-US" altLang="zh-TW" dirty="0" err="1" smtClean="0"/>
              <a:t>mouse_release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root.bind</a:t>
            </a:r>
            <a:r>
              <a:rPr lang="en-US" altLang="zh-TW" dirty="0" smtClean="0"/>
              <a:t>("&lt;Motion&gt;", </a:t>
            </a:r>
            <a:r>
              <a:rPr lang="en-US" altLang="zh-TW" dirty="0" err="1" smtClean="0"/>
              <a:t>mouse_move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mouse_move</a:t>
            </a:r>
            <a:r>
              <a:rPr lang="en-US" altLang="zh-TW" dirty="0" smtClean="0"/>
              <a:t>(e):</a:t>
            </a:r>
          </a:p>
          <a:p>
            <a:r>
              <a:rPr lang="en-US" altLang="zh-TW" dirty="0" smtClean="0"/>
              <a:t>    global </a:t>
            </a:r>
            <a:r>
              <a:rPr lang="en-US" altLang="zh-TW" dirty="0" err="1" smtClean="0"/>
              <a:t>mouse_x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mouse_y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mouse_x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e.x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mouse_y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e.y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root.bind</a:t>
            </a:r>
            <a:r>
              <a:rPr lang="en-US" altLang="zh-TW" sz="3600" dirty="0" smtClean="0"/>
              <a:t>("&lt;</a:t>
            </a:r>
            <a:r>
              <a:rPr lang="en-US" altLang="zh-TW" sz="3600" dirty="0" err="1" smtClean="0"/>
              <a:t>ButtonPress</a:t>
            </a:r>
            <a:r>
              <a:rPr lang="en-US" altLang="zh-TW" sz="3600" dirty="0" smtClean="0"/>
              <a:t>&gt;", </a:t>
            </a:r>
            <a:r>
              <a:rPr lang="en-US" altLang="zh-TW" sz="3600" dirty="0" err="1" smtClean="0"/>
              <a:t>mouse_press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mouse_press</a:t>
            </a:r>
            <a:r>
              <a:rPr lang="en-US" altLang="zh-TW" dirty="0" smtClean="0"/>
              <a:t>(e):</a:t>
            </a:r>
          </a:p>
          <a:p>
            <a:r>
              <a:rPr lang="en-US" altLang="zh-TW" dirty="0" smtClean="0"/>
              <a:t>    global </a:t>
            </a:r>
            <a:r>
              <a:rPr lang="en-US" altLang="zh-TW" dirty="0" err="1" smtClean="0"/>
              <a:t>mouse_c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mouse_c</a:t>
            </a:r>
            <a:r>
              <a:rPr lang="en-US" altLang="zh-TW" dirty="0" smtClean="0"/>
              <a:t> = 1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err="1" smtClean="0"/>
              <a:t>root.bind</a:t>
            </a:r>
            <a:r>
              <a:rPr lang="en-US" altLang="zh-TW" sz="3200" dirty="0" smtClean="0"/>
              <a:t>("&lt;</a:t>
            </a:r>
            <a:r>
              <a:rPr lang="en-US" altLang="zh-TW" sz="3200" dirty="0" err="1" smtClean="0"/>
              <a:t>ButtonRelease</a:t>
            </a:r>
            <a:r>
              <a:rPr lang="en-US" altLang="zh-TW" sz="3200" dirty="0" smtClean="0"/>
              <a:t>&gt;", </a:t>
            </a:r>
            <a:r>
              <a:rPr lang="en-US" altLang="zh-TW" sz="3200" dirty="0" err="1" smtClean="0"/>
              <a:t>mouse_release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mouse_release</a:t>
            </a:r>
            <a:r>
              <a:rPr lang="en-US" altLang="zh-TW" dirty="0" smtClean="0"/>
              <a:t>(e):</a:t>
            </a:r>
          </a:p>
          <a:p>
            <a:r>
              <a:rPr lang="en-US" altLang="zh-TW" dirty="0" smtClean="0"/>
              <a:t>    global </a:t>
            </a:r>
            <a:r>
              <a:rPr lang="en-US" altLang="zh-TW" dirty="0" err="1" smtClean="0"/>
              <a:t>mouse_c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mouse_c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顯示遊戲裡的滑鼠游標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背景圖大小</a:t>
            </a:r>
            <a:r>
              <a:rPr lang="en-US" altLang="zh-TW" dirty="0" smtClean="0"/>
              <a:t>:912</a:t>
            </a:r>
            <a:r>
              <a:rPr lang="zh-TW" altLang="en-US" dirty="0" smtClean="0"/>
              <a:t>*</a:t>
            </a:r>
            <a:r>
              <a:rPr lang="en-US" altLang="zh-TW" dirty="0" smtClean="0"/>
              <a:t>768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054350"/>
            <a:ext cx="7429500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顯示遊戲裡的滑鼠游標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83288" cy="4495800"/>
          </a:xfrm>
        </p:spPr>
        <p:txBody>
          <a:bodyPr/>
          <a:lstStyle/>
          <a:p>
            <a:r>
              <a:rPr lang="zh-TW" altLang="en-US" dirty="0" smtClean="0"/>
              <a:t>背景圖裡的格子，總共是</a:t>
            </a:r>
            <a:r>
              <a:rPr lang="en-US" altLang="zh-TW" dirty="0" smtClean="0"/>
              <a:t>8*10</a:t>
            </a:r>
            <a:r>
              <a:rPr lang="zh-TW" altLang="en-US" dirty="0" smtClean="0"/>
              <a:t>格</a:t>
            </a:r>
            <a:endParaRPr lang="zh-TW" altLang="en-US" dirty="0"/>
          </a:p>
        </p:txBody>
      </p:sp>
      <p:pic>
        <p:nvPicPr>
          <p:cNvPr id="2050" name="Picture 2" descr="C:\Users\cylin\Desktop\myPyGame\[03][TK][erase]\neko_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5611108" cy="4725144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4499992" y="18448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6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7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26359" y="2276872"/>
            <a:ext cx="461665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3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4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5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6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7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9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顯示遊戲裡的滑鼠游標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83288" cy="4495800"/>
          </a:xfrm>
        </p:spPr>
        <p:txBody>
          <a:bodyPr/>
          <a:lstStyle/>
          <a:p>
            <a:r>
              <a:rPr lang="zh-TW" altLang="en-US" dirty="0" smtClean="0"/>
              <a:t>邊框都是</a:t>
            </a:r>
            <a:r>
              <a:rPr lang="en-US" altLang="zh-TW" dirty="0" smtClean="0"/>
              <a:t>24pixel</a:t>
            </a:r>
          </a:p>
          <a:p>
            <a:r>
              <a:rPr lang="zh-TW" altLang="en-US" dirty="0" smtClean="0"/>
              <a:t>每格都是</a:t>
            </a:r>
            <a:r>
              <a:rPr lang="en-US" altLang="zh-TW" dirty="0" smtClean="0"/>
              <a:t>72pixel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700808"/>
            <a:ext cx="10728993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148064" y="24928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|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4360622" y="31363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|</a:t>
            </a:r>
            <a:r>
              <a:rPr lang="zh-TW" altLang="en-US" dirty="0" smtClean="0"/>
              <a:t>   </a:t>
            </a:r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96136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20072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72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用來當成移動鼠標的圖形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83288" cy="4495800"/>
          </a:xfrm>
        </p:spPr>
        <p:txBody>
          <a:bodyPr/>
          <a:lstStyle/>
          <a:p>
            <a:r>
              <a:rPr lang="zh-TW" altLang="en-US" dirty="0" smtClean="0"/>
              <a:t>大小為</a:t>
            </a:r>
            <a:r>
              <a:rPr lang="en-US" altLang="zh-TW" dirty="0" smtClean="0"/>
              <a:t>78*78</a:t>
            </a:r>
            <a:r>
              <a:rPr lang="zh-TW" altLang="en-US" dirty="0" smtClean="0"/>
              <a:t>，比格子略大些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72816"/>
            <a:ext cx="7429500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</TotalTime>
  <Words>277</Words>
  <Application>Microsoft Office PowerPoint</Application>
  <PresentationFormat>如螢幕大小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中庸</vt:lpstr>
      <vt:lpstr>偵測滑鼠並移動鼠標圖片</vt:lpstr>
      <vt:lpstr>bind()滑鼠事件</vt:lpstr>
      <vt:lpstr>root.bind("&lt;Motion&gt;", mouse_move)</vt:lpstr>
      <vt:lpstr>root.bind("&lt;ButtonPress&gt;", mouse_press)</vt:lpstr>
      <vt:lpstr>root.bind("&lt;ButtonRelease&gt;", mouse_release)</vt:lpstr>
      <vt:lpstr>顯示遊戲裡的滑鼠游標</vt:lpstr>
      <vt:lpstr>顯示遊戲裡的滑鼠游標</vt:lpstr>
      <vt:lpstr>顯示遊戲裡的滑鼠游標</vt:lpstr>
      <vt:lpstr>用來當成移動鼠標的圖形</vt:lpstr>
      <vt:lpstr>偵測滑鼠位置並移動鼠標圖片</vt:lpstr>
      <vt:lpstr>偵測滑鼠位置並計算格子位置</vt:lpstr>
      <vt:lpstr>移動鼠標圖片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滑鼠事件</dc:title>
  <dc:creator>cylin</dc:creator>
  <cp:lastModifiedBy>cylin</cp:lastModifiedBy>
  <cp:revision>9</cp:revision>
  <dcterms:created xsi:type="dcterms:W3CDTF">2022-04-06T01:16:04Z</dcterms:created>
  <dcterms:modified xsi:type="dcterms:W3CDTF">2022-04-06T02:41:22Z</dcterms:modified>
</cp:coreProperties>
</file>