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4" r:id="rId17"/>
    <p:sldId id="272" r:id="rId18"/>
    <p:sldId id="275" r:id="rId19"/>
    <p:sldId id="273" r:id="rId20"/>
    <p:sldId id="258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D70C22-0D04-4C20-819E-2A59E51A29E9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EA9D093-5F02-4FDF-9617-62CCDC12F4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消去遊戲製作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貓咪掉落</a:t>
            </a:r>
            <a:r>
              <a:rPr lang="en-US" altLang="zh-TW" dirty="0" smtClean="0"/>
              <a:t>(erase4)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drop_neko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for y in range(8, -1, -1):</a:t>
            </a:r>
          </a:p>
          <a:p>
            <a:r>
              <a:rPr lang="en-US" altLang="zh-TW" dirty="0" smtClean="0"/>
              <a:t>        for x in range(8):</a:t>
            </a:r>
          </a:p>
          <a:p>
            <a:r>
              <a:rPr lang="en-US" altLang="zh-TW" dirty="0" smtClean="0"/>
              <a:t>            if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!= 0 and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[y+1][x] == 0: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[y+1][x] =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= 0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偵測鼠標位置並隨機掉落貓咪</a:t>
            </a:r>
            <a:r>
              <a:rPr lang="en-US" altLang="zh-TW" sz="3600" dirty="0" smtClean="0"/>
              <a:t>(erase5)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711880" cy="4495800"/>
          </a:xfrm>
        </p:spPr>
        <p:txBody>
          <a:bodyPr/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mouse_move</a:t>
            </a:r>
            <a:r>
              <a:rPr lang="en-US" altLang="zh-TW" dirty="0" smtClean="0"/>
              <a:t>(e):</a:t>
            </a:r>
          </a:p>
          <a:p>
            <a:r>
              <a:rPr lang="en-US" altLang="zh-TW" dirty="0" smtClean="0"/>
              <a:t>    global </a:t>
            </a:r>
            <a:r>
              <a:rPr lang="en-US" altLang="zh-TW" dirty="0" err="1" smtClean="0"/>
              <a:t>mouse_x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mouse_y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mouse_x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e.x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mouse_y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e.y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mouse_press</a:t>
            </a:r>
            <a:r>
              <a:rPr lang="en-US" altLang="zh-TW" dirty="0" smtClean="0"/>
              <a:t>(e):</a:t>
            </a:r>
          </a:p>
          <a:p>
            <a:r>
              <a:rPr lang="en-US" altLang="zh-TW" dirty="0" smtClean="0"/>
              <a:t>    global </a:t>
            </a:r>
            <a:r>
              <a:rPr lang="en-US" altLang="zh-TW" dirty="0" err="1" smtClean="0"/>
              <a:t>mouse_c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mouse_c</a:t>
            </a:r>
            <a:r>
              <a:rPr lang="en-US" altLang="zh-TW" dirty="0" smtClean="0"/>
              <a:t> =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偵測鼠標位置並隨機掉落貓咪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711880" cy="4495800"/>
          </a:xfrm>
        </p:spPr>
        <p:txBody>
          <a:bodyPr/>
          <a:lstStyle/>
          <a:p>
            <a:r>
              <a:rPr lang="en-US" altLang="zh-TW" dirty="0" smtClean="0"/>
              <a:t> if 24 &lt;= </a:t>
            </a:r>
            <a:r>
              <a:rPr lang="en-US" altLang="zh-TW" dirty="0" err="1" smtClean="0"/>
              <a:t>mouse_x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mouse_x</a:t>
            </a:r>
            <a:r>
              <a:rPr lang="en-US" altLang="zh-TW" dirty="0" smtClean="0"/>
              <a:t> &lt; 24+72*8 and 24 &lt;= </a:t>
            </a:r>
            <a:r>
              <a:rPr lang="en-US" altLang="zh-TW" dirty="0" err="1" smtClean="0"/>
              <a:t>mouse_y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mouse_y</a:t>
            </a:r>
            <a:r>
              <a:rPr lang="en-US" altLang="zh-TW" dirty="0" smtClean="0"/>
              <a:t> &lt; 24+72*10: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cursor_x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((mouse_x-24)/72)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cursor_y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((mouse_y-24)/72)</a:t>
            </a:r>
          </a:p>
          <a:p>
            <a:r>
              <a:rPr lang="en-US" altLang="zh-TW" dirty="0" smtClean="0"/>
              <a:t>        if </a:t>
            </a:r>
            <a:r>
              <a:rPr lang="en-US" altLang="zh-TW" dirty="0" err="1" smtClean="0"/>
              <a:t>mouse_c</a:t>
            </a:r>
            <a:r>
              <a:rPr lang="en-US" altLang="zh-TW" dirty="0" smtClean="0"/>
              <a:t> == 1: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mouse_c</a:t>
            </a:r>
            <a:r>
              <a:rPr lang="en-US" altLang="zh-TW" dirty="0" smtClean="0"/>
              <a:t> = 0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cursor_y</a:t>
            </a:r>
            <a:r>
              <a:rPr lang="en-US" altLang="zh-TW" dirty="0" smtClean="0"/>
              <a:t>][</a:t>
            </a:r>
            <a:r>
              <a:rPr lang="en-US" altLang="zh-TW" dirty="0" err="1" smtClean="0"/>
              <a:t>cursor_x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(1, 6)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判斷是否水平連成一線？</a:t>
            </a:r>
            <a:r>
              <a:rPr lang="en-US" altLang="zh-TW" dirty="0" smtClean="0"/>
              <a:t>(erase6)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yoko_neko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for y in range(10):</a:t>
            </a:r>
          </a:p>
          <a:p>
            <a:r>
              <a:rPr lang="en-US" altLang="zh-TW" dirty="0" smtClean="0"/>
              <a:t>        for x in range(1, 7):</a:t>
            </a:r>
          </a:p>
          <a:p>
            <a:r>
              <a:rPr lang="en-US" altLang="zh-TW" dirty="0" smtClean="0"/>
              <a:t>            if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&gt; 0:</a:t>
            </a:r>
          </a:p>
          <a:p>
            <a:r>
              <a:rPr lang="en-US" altLang="zh-TW" dirty="0" smtClean="0"/>
              <a:t>                if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[y][x-1] ==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and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[y][x+1] ==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[y][x]: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[y][x-1] = 7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= 7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[y][x+1] = 7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簡化二維串列的創建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neko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neko.append</a:t>
            </a:r>
            <a:r>
              <a:rPr lang="en-US" altLang="zh-TW" dirty="0" smtClean="0"/>
              <a:t>([0, 0, 0, 0, 0, 0, 0, 0])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判斷垂直、水平、傾斜的方向是否有大於等於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個相同的貓咪</a:t>
            </a:r>
            <a:r>
              <a:rPr lang="en-US" altLang="zh-TW" dirty="0" smtClean="0"/>
              <a:t>(erase7)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71188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建立一個串列</a:t>
            </a:r>
            <a:r>
              <a:rPr lang="en-US" altLang="zh-TW" dirty="0" smtClean="0"/>
              <a:t>[check]</a:t>
            </a:r>
            <a:r>
              <a:rPr lang="zh-TW" altLang="en-US" dirty="0" smtClean="0"/>
              <a:t>用來檢查與判斷是否連線</a:t>
            </a:r>
            <a:endParaRPr lang="en-US" altLang="zh-TW" dirty="0" smtClean="0"/>
          </a:p>
          <a:p>
            <a:r>
              <a:rPr lang="en-US" altLang="zh-TW" dirty="0" err="1" smtClean="0"/>
              <a:t>neko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smtClean="0"/>
              <a:t>check = []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neko.append</a:t>
            </a:r>
            <a:r>
              <a:rPr lang="en-US" altLang="zh-TW" dirty="0" smtClean="0"/>
              <a:t>([0, 0, 0, 0, 0, 0, 0, 0])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check.append</a:t>
            </a:r>
            <a:r>
              <a:rPr lang="en-US" altLang="zh-TW" dirty="0" smtClean="0"/>
              <a:t>([0, 0, 0, 0, 0, 0, 0, 0])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check_neko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for y in range(10):</a:t>
            </a:r>
          </a:p>
          <a:p>
            <a:r>
              <a:rPr lang="en-US" altLang="zh-TW" dirty="0" smtClean="0"/>
              <a:t>        for x in range(8):</a:t>
            </a:r>
          </a:p>
          <a:p>
            <a:r>
              <a:rPr lang="en-US" altLang="zh-TW" dirty="0" smtClean="0"/>
              <a:t>            check[y][x] =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判斷垂直、水平、傾斜的方向是否有大於等於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個相同的貓咪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9431960" cy="44958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判斷是否垂直連線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sz="2800" dirty="0" smtClean="0"/>
              <a:t>for y in range(1, 9):</a:t>
            </a:r>
          </a:p>
          <a:p>
            <a:r>
              <a:rPr lang="en-US" altLang="zh-TW" sz="2800" dirty="0" smtClean="0"/>
              <a:t>        for x in range(8):</a:t>
            </a:r>
          </a:p>
          <a:p>
            <a:r>
              <a:rPr lang="en-US" altLang="zh-TW" sz="2800" dirty="0" smtClean="0"/>
              <a:t>            if check[y][x] &gt; 0:</a:t>
            </a:r>
          </a:p>
          <a:p>
            <a:r>
              <a:rPr lang="en-US" altLang="zh-TW" sz="2800" dirty="0" smtClean="0"/>
              <a:t>                if check[y-1][x] == check[y][x] and check[y+1][x] == check[y][x]:</a:t>
            </a:r>
          </a:p>
          <a:p>
            <a:r>
              <a:rPr lang="en-US" altLang="zh-TW" sz="2800" dirty="0" smtClean="0"/>
              <a:t>                    </a:t>
            </a:r>
            <a:r>
              <a:rPr lang="en-US" altLang="zh-TW" sz="2800" dirty="0" err="1" smtClean="0"/>
              <a:t>neko</a:t>
            </a:r>
            <a:r>
              <a:rPr lang="en-US" altLang="zh-TW" sz="2800" dirty="0" smtClean="0"/>
              <a:t>[y-1][x] = 7</a:t>
            </a:r>
          </a:p>
          <a:p>
            <a:r>
              <a:rPr lang="en-US" altLang="zh-TW" sz="2800" dirty="0" smtClean="0"/>
              <a:t>                    </a:t>
            </a:r>
            <a:r>
              <a:rPr lang="en-US" altLang="zh-TW" sz="2800" dirty="0" err="1" smtClean="0"/>
              <a:t>neko</a:t>
            </a:r>
            <a:r>
              <a:rPr lang="en-US" altLang="zh-TW" sz="2800" dirty="0" smtClean="0"/>
              <a:t>[y][x] = 7</a:t>
            </a:r>
          </a:p>
          <a:p>
            <a:r>
              <a:rPr lang="en-US" altLang="zh-TW" sz="2800" dirty="0" smtClean="0"/>
              <a:t>                    </a:t>
            </a:r>
            <a:r>
              <a:rPr lang="en-US" altLang="zh-TW" sz="2800" dirty="0" err="1" smtClean="0"/>
              <a:t>neko</a:t>
            </a:r>
            <a:r>
              <a:rPr lang="en-US" altLang="zh-TW" sz="2800" dirty="0" smtClean="0"/>
              <a:t>[y+1][x] = 7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判斷垂直、水平、傾斜的方向是否有大於等於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個相同的貓咪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判斷是否水平連線</a:t>
            </a:r>
            <a:r>
              <a:rPr lang="en-US" altLang="zh-TW" dirty="0" smtClean="0"/>
              <a:t>    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for y in range(10):</a:t>
            </a:r>
          </a:p>
          <a:p>
            <a:r>
              <a:rPr lang="en-US" altLang="zh-TW" dirty="0" smtClean="0"/>
              <a:t>        for x in range(1, 7):</a:t>
            </a:r>
          </a:p>
          <a:p>
            <a:r>
              <a:rPr lang="en-US" altLang="zh-TW" dirty="0" smtClean="0"/>
              <a:t>            if check[y][x] &gt; 0:</a:t>
            </a:r>
          </a:p>
          <a:p>
            <a:r>
              <a:rPr lang="en-US" altLang="zh-TW" dirty="0" smtClean="0"/>
              <a:t>                if check[y][x-1] == check[y][x] and check[y][x+1] == check[y][x]: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[y][x-1] = 7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= 7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[y][x+1] = 7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判斷垂直、水平、傾斜的方向是否有大於等於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個相同的貓咪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判斷是否對角連線</a:t>
            </a:r>
            <a:endParaRPr lang="en-US" altLang="zh-TW" dirty="0" smtClean="0"/>
          </a:p>
          <a:p>
            <a:r>
              <a:rPr lang="en-US" altLang="zh-TW" dirty="0" smtClean="0"/>
              <a:t>    for y in range(1, 9):</a:t>
            </a:r>
          </a:p>
          <a:p>
            <a:r>
              <a:rPr lang="en-US" altLang="zh-TW" dirty="0" smtClean="0"/>
              <a:t>        for x in range(1, 7):</a:t>
            </a:r>
          </a:p>
          <a:p>
            <a:r>
              <a:rPr lang="en-US" altLang="zh-TW" dirty="0" smtClean="0"/>
              <a:t>            if check[y][x] &gt; 0:</a:t>
            </a:r>
          </a:p>
          <a:p>
            <a:r>
              <a:rPr lang="en-US" altLang="zh-TW" dirty="0" smtClean="0"/>
              <a:t>                if check[y-1][x-1] == check[y][x] and check[y+1][x+1] == check[y][x]: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[y-1][x-1] = 7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= 7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[y+1][x+1] = 7</a:t>
            </a:r>
          </a:p>
          <a:p>
            <a:r>
              <a:rPr lang="en-US" altLang="zh-TW" dirty="0" smtClean="0"/>
              <a:t>                if check[y+1][x-1] == check[y][x] and check[y-1][x+1] == check[y][x]: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[y+1][x-1] = 7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= 7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[y-1][x+1] = 7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分數計算與</a:t>
            </a:r>
            <a:r>
              <a:rPr lang="en-US" altLang="zh-TW" dirty="0" smtClean="0"/>
              <a:t>GAME OVER(erase8)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erase8.py 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index == 4: # </a:t>
            </a:r>
            <a:r>
              <a:rPr lang="zh-TW" altLang="en-US" dirty="0" smtClean="0"/>
              <a:t>消除連成一線的貓咪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sc = </a:t>
            </a:r>
            <a:r>
              <a:rPr lang="en-US" altLang="zh-TW" dirty="0" err="1" smtClean="0"/>
              <a:t>sweep_neko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 score = score + sc*10</a:t>
            </a:r>
          </a:p>
          <a:p>
            <a:r>
              <a:rPr lang="en-US" altLang="zh-TW" dirty="0" smtClean="0"/>
              <a:t>        if sc &gt; 0:</a:t>
            </a:r>
          </a:p>
          <a:p>
            <a:r>
              <a:rPr lang="en-US" altLang="zh-TW" dirty="0" smtClean="0"/>
              <a:t>            index = 2</a:t>
            </a:r>
          </a:p>
          <a:p>
            <a:r>
              <a:rPr lang="en-US" altLang="zh-TW" dirty="0" smtClean="0"/>
              <a:t>        else:</a:t>
            </a:r>
          </a:p>
          <a:p>
            <a:r>
              <a:rPr lang="en-US" altLang="zh-TW" dirty="0" smtClean="0"/>
              <a:t>            if </a:t>
            </a:r>
            <a:r>
              <a:rPr lang="en-US" altLang="zh-TW" dirty="0" err="1" smtClean="0"/>
              <a:t>over_neko</a:t>
            </a:r>
            <a:r>
              <a:rPr lang="en-US" altLang="zh-TW" dirty="0" smtClean="0"/>
              <a:t>() == False: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nnext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(1, 6)</a:t>
            </a:r>
          </a:p>
          <a:p>
            <a:r>
              <a:rPr lang="en-US" altLang="zh-TW" dirty="0" smtClean="0"/>
              <a:t>                index = 5</a:t>
            </a:r>
          </a:p>
          <a:p>
            <a:r>
              <a:rPr lang="en-US" altLang="zh-TW" dirty="0" smtClean="0"/>
              <a:t>            else:</a:t>
            </a:r>
          </a:p>
          <a:p>
            <a:r>
              <a:rPr lang="en-US" altLang="zh-TW" dirty="0" smtClean="0"/>
              <a:t>                index = 6</a:t>
            </a:r>
          </a:p>
          <a:p>
            <a:r>
              <a:rPr lang="en-US" altLang="zh-TW" dirty="0" smtClean="0"/>
              <a:t>                timer = 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draw_neko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主畫面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一</a:t>
            </a:r>
            <a:r>
              <a:rPr lang="en-US" altLang="zh-TW" sz="3600" dirty="0" smtClean="0"/>
              <a:t>)(erase1)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50691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tkinter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root = </a:t>
            </a:r>
            <a:r>
              <a:rPr lang="en-US" altLang="zh-TW" dirty="0" err="1" smtClean="0"/>
              <a:t>tkinter.Tk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root.title</a:t>
            </a:r>
            <a:r>
              <a:rPr lang="en-US" altLang="zh-TW" dirty="0" smtClean="0"/>
              <a:t>("</a:t>
            </a:r>
            <a:r>
              <a:rPr lang="zh-TW" altLang="en-US" dirty="0" smtClean="0"/>
              <a:t>主畫面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)")</a:t>
            </a:r>
          </a:p>
          <a:p>
            <a:r>
              <a:rPr lang="en-US" altLang="zh-TW" dirty="0" err="1" smtClean="0"/>
              <a:t>root.resizable</a:t>
            </a:r>
            <a:r>
              <a:rPr lang="en-US" altLang="zh-TW" dirty="0" smtClean="0"/>
              <a:t>(False, False)</a:t>
            </a:r>
          </a:p>
          <a:p>
            <a:r>
              <a:rPr lang="en-US" altLang="zh-TW" dirty="0" err="1" smtClean="0"/>
              <a:t>cvs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tkinter.Canvas</a:t>
            </a:r>
            <a:r>
              <a:rPr lang="en-US" altLang="zh-TW" dirty="0" smtClean="0"/>
              <a:t>(root, width=912, height=768)</a:t>
            </a:r>
          </a:p>
          <a:p>
            <a:r>
              <a:rPr lang="en-US" altLang="zh-TW" dirty="0" err="1" smtClean="0"/>
              <a:t>cvs.pack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bg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tkinter.PhotoImage</a:t>
            </a:r>
            <a:r>
              <a:rPr lang="en-US" altLang="zh-TW" dirty="0" smtClean="0"/>
              <a:t>(file="./images/neko_bg.png")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 smtClean="0"/>
              <a:t>圖片的中心點</a:t>
            </a:r>
            <a:r>
              <a:rPr lang="en-US" altLang="zh-TW" dirty="0" smtClean="0"/>
              <a:t>:(912/2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768/2)=(456</a:t>
            </a:r>
            <a:r>
              <a:rPr lang="zh-TW" altLang="en-US" dirty="0" smtClean="0"/>
              <a:t>，</a:t>
            </a:r>
            <a:r>
              <a:rPr lang="en-US" altLang="zh-TW" dirty="0" smtClean="0"/>
              <a:t>384)</a:t>
            </a:r>
          </a:p>
          <a:p>
            <a:r>
              <a:rPr lang="en-US" altLang="zh-TW" dirty="0" err="1" smtClean="0"/>
              <a:t>cvs.create_image</a:t>
            </a:r>
            <a:r>
              <a:rPr lang="en-US" altLang="zh-TW" dirty="0" smtClean="0"/>
              <a:t>(456, 384, image=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root.focus_force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加入音效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winsound.Beep</a:t>
            </a:r>
            <a:r>
              <a:rPr lang="zh-TW" altLang="en-US" dirty="0" smtClean="0"/>
              <a:t>（</a:t>
            </a:r>
            <a:r>
              <a:rPr lang="zh-TW" altLang="en-US" i="1" dirty="0" smtClean="0"/>
              <a:t>頻率</a:t>
            </a:r>
            <a:r>
              <a:rPr lang="zh-TW" altLang="en-US" dirty="0" smtClean="0"/>
              <a:t>，</a:t>
            </a:r>
            <a:r>
              <a:rPr lang="zh-TW" altLang="en-US" i="1" dirty="0" smtClean="0"/>
              <a:t>持續時間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讓</a:t>
            </a:r>
            <a:r>
              <a:rPr lang="en-US" altLang="zh-TW" dirty="0" smtClean="0"/>
              <a:t>PC </a:t>
            </a:r>
            <a:r>
              <a:rPr lang="zh-TW" altLang="en-US" dirty="0" smtClean="0"/>
              <a:t>的揚聲器發出提示音。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i="1" dirty="0" smtClean="0"/>
              <a:t>frequency</a:t>
            </a:r>
            <a:r>
              <a:rPr lang="zh-TW" altLang="en-US" dirty="0" smtClean="0"/>
              <a:t>參數可指定聲音的頻率，單位是赫茲，必須位於</a:t>
            </a:r>
            <a:r>
              <a:rPr lang="en-US" altLang="zh-TW" dirty="0" smtClean="0"/>
              <a:t>37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32,767 </a:t>
            </a:r>
            <a:r>
              <a:rPr lang="zh-TW" altLang="en-US" dirty="0" smtClean="0"/>
              <a:t>之間。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i="1" dirty="0" smtClean="0"/>
              <a:t>duration</a:t>
            </a:r>
            <a:r>
              <a:rPr lang="zh-TW" altLang="en-US" dirty="0" smtClean="0"/>
              <a:t>參數則指定了聲音應持續的毫秒數。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zh-TW" altLang="en-US" sz="4800" dirty="0" smtClean="0"/>
              <a:t>請幫這個遊戲配置音效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消去遊戲</a:t>
            </a:r>
            <a:r>
              <a:rPr lang="en-US" altLang="zh-TW" sz="3600" dirty="0" smtClean="0"/>
              <a:t>--</a:t>
            </a:r>
            <a:r>
              <a:rPr lang="zh-TW" altLang="en-US" sz="3600" dirty="0" smtClean="0"/>
              <a:t>貓咪俄羅斯方塊</a:t>
            </a:r>
            <a:r>
              <a:rPr lang="en-US" altLang="zh-TW" sz="3600" dirty="0" smtClean="0"/>
              <a:t>--</a:t>
            </a:r>
            <a:r>
              <a:rPr lang="zh-TW" altLang="en-US" sz="3600" dirty="0" smtClean="0"/>
              <a:t>主畫面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一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047" y="1600200"/>
            <a:ext cx="6561394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主畫面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二</a:t>
            </a:r>
            <a:r>
              <a:rPr lang="en-US" altLang="zh-TW" sz="3600" dirty="0" smtClean="0"/>
              <a:t>)(erase2)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9071920" cy="54292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draw_txt</a:t>
            </a:r>
            <a:r>
              <a:rPr lang="en-US" altLang="zh-TW" dirty="0" smtClean="0"/>
              <a:t>(txt, x, y, </a:t>
            </a:r>
            <a:r>
              <a:rPr lang="en-US" altLang="zh-TW" dirty="0" err="1" smtClean="0"/>
              <a:t>siz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tg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fnt</a:t>
            </a:r>
            <a:r>
              <a:rPr lang="en-US" altLang="zh-TW" dirty="0" smtClean="0"/>
              <a:t> = ("Times New Roman", </a:t>
            </a:r>
            <a:r>
              <a:rPr lang="en-US" altLang="zh-TW" dirty="0" err="1" smtClean="0"/>
              <a:t>siz</a:t>
            </a:r>
            <a:r>
              <a:rPr lang="en-US" altLang="zh-TW" dirty="0" smtClean="0"/>
              <a:t>, "bold")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cvs.create_text</a:t>
            </a:r>
            <a:r>
              <a:rPr lang="en-US" altLang="zh-TW" dirty="0" smtClean="0"/>
              <a:t>(x+2, y+2, text=txt, fill="black", font=</a:t>
            </a:r>
            <a:r>
              <a:rPr lang="en-US" altLang="zh-TW" dirty="0" err="1" smtClean="0"/>
              <a:t>fnt</a:t>
            </a:r>
            <a:r>
              <a:rPr lang="en-US" altLang="zh-TW" dirty="0" smtClean="0"/>
              <a:t>, tag=</a:t>
            </a:r>
            <a:r>
              <a:rPr lang="en-US" altLang="zh-TW" dirty="0" err="1" smtClean="0"/>
              <a:t>tg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cvs.create_text</a:t>
            </a:r>
            <a:r>
              <a:rPr lang="en-US" altLang="zh-TW" dirty="0" smtClean="0"/>
              <a:t>(x, y, text=txt, fill=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, font=</a:t>
            </a:r>
            <a:r>
              <a:rPr lang="en-US" altLang="zh-TW" dirty="0" err="1" smtClean="0"/>
              <a:t>fnt</a:t>
            </a:r>
            <a:r>
              <a:rPr lang="en-US" altLang="zh-TW" dirty="0" smtClean="0"/>
              <a:t>, tag=</a:t>
            </a:r>
            <a:r>
              <a:rPr lang="en-US" altLang="zh-TW" dirty="0" err="1" smtClean="0"/>
              <a:t>tg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game_main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global index</a:t>
            </a:r>
          </a:p>
          <a:p>
            <a:r>
              <a:rPr lang="en-US" altLang="zh-TW" dirty="0" smtClean="0"/>
              <a:t>    if index == 0: # </a:t>
            </a:r>
            <a:r>
              <a:rPr lang="zh-TW" altLang="en-US" dirty="0" smtClean="0"/>
              <a:t>標題的標誌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err="1" smtClean="0"/>
              <a:t>draw_txt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貓咪貓咪</a:t>
            </a:r>
            <a:r>
              <a:rPr lang="en-US" altLang="zh-TW" dirty="0" smtClean="0"/>
              <a:t>", 312, 240, 100, "violet", "TITLE")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cvs.create_rectangle</a:t>
            </a:r>
            <a:r>
              <a:rPr lang="en-US" altLang="zh-TW" dirty="0" smtClean="0"/>
              <a:t>(168, 384, 456, 456, fill="</a:t>
            </a:r>
            <a:r>
              <a:rPr lang="en-US" altLang="zh-TW" dirty="0" err="1" smtClean="0"/>
              <a:t>skyblue</a:t>
            </a:r>
            <a:r>
              <a:rPr lang="en-US" altLang="zh-TW" dirty="0" smtClean="0"/>
              <a:t>", width=0, tag="TITLE")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draw_txt</a:t>
            </a:r>
            <a:r>
              <a:rPr lang="en-US" altLang="zh-TW" dirty="0" smtClean="0"/>
              <a:t>("Easy", 312, 420, 40, "white", "TITLE")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cvs.create_rectangle</a:t>
            </a:r>
            <a:r>
              <a:rPr lang="en-US" altLang="zh-TW" dirty="0" smtClean="0"/>
              <a:t>(168, 528, 456, 600, fill="</a:t>
            </a:r>
            <a:r>
              <a:rPr lang="en-US" altLang="zh-TW" dirty="0" err="1" smtClean="0"/>
              <a:t>lightgreen</a:t>
            </a:r>
            <a:r>
              <a:rPr lang="en-US" altLang="zh-TW" dirty="0" smtClean="0"/>
              <a:t>", width=0, tag="TITLE")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draw_txt</a:t>
            </a:r>
            <a:r>
              <a:rPr lang="en-US" altLang="zh-TW" dirty="0" smtClean="0"/>
              <a:t>("Normal", 312, 564, 40, "white", "TITLE")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cvs.create_rectangle</a:t>
            </a:r>
            <a:r>
              <a:rPr lang="en-US" altLang="zh-TW" dirty="0" smtClean="0"/>
              <a:t>(168, 672, 456, 744, fill="orange", width=0, tag="TITLE")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draw_txt</a:t>
            </a:r>
            <a:r>
              <a:rPr lang="en-US" altLang="zh-TW" dirty="0" smtClean="0"/>
              <a:t>("Hard", 312, 708, 40, "white", "TITLE")</a:t>
            </a:r>
          </a:p>
          <a:p>
            <a:r>
              <a:rPr lang="en-US" altLang="zh-TW" dirty="0" smtClean="0"/>
              <a:t>        index = 1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主畫面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二</a:t>
            </a:r>
            <a:r>
              <a:rPr lang="en-US" altLang="zh-TW" sz="3600" dirty="0" smtClean="0"/>
              <a:t>)(erase2)</a:t>
            </a:r>
            <a:endParaRPr lang="zh-TW" alt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600200"/>
            <a:ext cx="7691388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利用二維列表管理格子</a:t>
            </a:r>
            <a:r>
              <a:rPr lang="en-US" altLang="zh-TW" dirty="0" smtClean="0"/>
              <a:t>(erase3)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建立圖片串列</a:t>
            </a:r>
            <a:endParaRPr lang="en-US" altLang="zh-TW" dirty="0" smtClean="0"/>
          </a:p>
          <a:p>
            <a:r>
              <a:rPr lang="en-US" altLang="zh-TW" dirty="0" err="1" smtClean="0"/>
              <a:t>img_neko</a:t>
            </a:r>
            <a:r>
              <a:rPr lang="en-US" altLang="zh-TW" dirty="0" smtClean="0"/>
              <a:t> = [</a:t>
            </a:r>
          </a:p>
          <a:p>
            <a:r>
              <a:rPr lang="en-US" altLang="zh-TW" dirty="0" smtClean="0"/>
              <a:t>    None,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tkinter.PhotoImage</a:t>
            </a:r>
            <a:r>
              <a:rPr lang="en-US" altLang="zh-TW" dirty="0" smtClean="0"/>
              <a:t>(file="./images/neko1.png"),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tkinter.PhotoImage</a:t>
            </a:r>
            <a:r>
              <a:rPr lang="en-US" altLang="zh-TW" dirty="0" smtClean="0"/>
              <a:t>(file="./images/neko2.png"),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tkinter.PhotoImage</a:t>
            </a:r>
            <a:r>
              <a:rPr lang="en-US" altLang="zh-TW" dirty="0" smtClean="0"/>
              <a:t>(file="./images/neko3.png"),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tkinter.PhotoImage</a:t>
            </a:r>
            <a:r>
              <a:rPr lang="en-US" altLang="zh-TW" dirty="0" smtClean="0"/>
              <a:t>(file="./images/neko4.png"),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tkinter.PhotoImage</a:t>
            </a:r>
            <a:r>
              <a:rPr lang="en-US" altLang="zh-TW" dirty="0" smtClean="0"/>
              <a:t>(file="./images/neko5.png"),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tkinter.PhotoImage</a:t>
            </a:r>
            <a:r>
              <a:rPr lang="en-US" altLang="zh-TW" dirty="0" smtClean="0"/>
              <a:t>(file="./images/neko6.png"),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tkinter.PhotoImage</a:t>
            </a:r>
            <a:r>
              <a:rPr lang="en-US" altLang="zh-TW" dirty="0" smtClean="0"/>
              <a:t>(file="./images/neko_niku.png")</a:t>
            </a:r>
          </a:p>
          <a:p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利用二維列表管理格子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9071920" cy="557321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draw_neko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for y in range(10):</a:t>
            </a:r>
          </a:p>
          <a:p>
            <a:r>
              <a:rPr lang="en-US" altLang="zh-TW" dirty="0" smtClean="0"/>
              <a:t>        for x in range(8):</a:t>
            </a:r>
          </a:p>
          <a:p>
            <a:r>
              <a:rPr lang="en-US" altLang="zh-TW" dirty="0" smtClean="0"/>
              <a:t>            if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&gt; 0: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cvs.create_image</a:t>
            </a:r>
            <a:r>
              <a:rPr lang="en-US" altLang="zh-TW" dirty="0" smtClean="0"/>
              <a:t>(x*72+60, y*72+60, image=</a:t>
            </a:r>
            <a:r>
              <a:rPr lang="en-US" altLang="zh-TW" dirty="0" err="1" smtClean="0"/>
              <a:t>img_neko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[y][x]])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neko</a:t>
            </a:r>
            <a:r>
              <a:rPr lang="en-US" altLang="zh-TW" dirty="0" smtClean="0"/>
              <a:t> = [</a:t>
            </a:r>
          </a:p>
          <a:p>
            <a:r>
              <a:rPr lang="en-US" altLang="zh-TW" dirty="0" smtClean="0"/>
              <a:t>[1, 0, 0, 0, 0, 0, 7, 7],</a:t>
            </a:r>
          </a:p>
          <a:p>
            <a:r>
              <a:rPr lang="en-US" altLang="zh-TW" dirty="0" smtClean="0"/>
              <a:t>[0, 2, 0, 0, 0, 0, 7, 7],</a:t>
            </a:r>
          </a:p>
          <a:p>
            <a:r>
              <a:rPr lang="en-US" altLang="zh-TW" dirty="0" smtClean="0"/>
              <a:t>[0, 0, 3, 0, 0, 0, 0, 0],</a:t>
            </a:r>
          </a:p>
          <a:p>
            <a:r>
              <a:rPr lang="en-US" altLang="zh-TW" dirty="0" smtClean="0"/>
              <a:t>[0, 0, 0, 4, 0, 0, 0, 0],</a:t>
            </a:r>
          </a:p>
          <a:p>
            <a:r>
              <a:rPr lang="en-US" altLang="zh-TW" dirty="0" smtClean="0"/>
              <a:t>[0, 0, 0, 0, 5, 0, 0, 0],</a:t>
            </a:r>
          </a:p>
          <a:p>
            <a:r>
              <a:rPr lang="en-US" altLang="zh-TW" dirty="0" smtClean="0"/>
              <a:t>[0, 0, 0, 0, 0, 6, 0, 0],</a:t>
            </a:r>
          </a:p>
          <a:p>
            <a:r>
              <a:rPr lang="en-US" altLang="zh-TW" dirty="0" smtClean="0"/>
              <a:t>[0, 0, 0, 0, 0, 0, 0, 0],</a:t>
            </a:r>
          </a:p>
          <a:p>
            <a:r>
              <a:rPr lang="en-US" altLang="zh-TW" dirty="0" smtClean="0"/>
              <a:t>[0, 0, 0, 0, 0, 0, 0, 0],</a:t>
            </a:r>
          </a:p>
          <a:p>
            <a:r>
              <a:rPr lang="en-US" altLang="zh-TW" dirty="0" smtClean="0"/>
              <a:t>[0, 0, 0, 0, 0, 0, 0, 0],</a:t>
            </a:r>
          </a:p>
          <a:p>
            <a:r>
              <a:rPr lang="en-US" altLang="zh-TW" dirty="0" smtClean="0"/>
              <a:t>[0, 0, 1, 2, 3, 4, 5, 6]</a:t>
            </a:r>
          </a:p>
          <a:p>
            <a:r>
              <a:rPr lang="en-US" altLang="zh-TW" dirty="0" smtClean="0"/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利用二維列表管理格子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625" y="1600201"/>
            <a:ext cx="6468536" cy="49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畫貓咪</a:t>
            </a:r>
            <a:r>
              <a:rPr lang="en-US" altLang="zh-TW" dirty="0" smtClean="0"/>
              <a:t>(erase3)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draw_neko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for y in range(10):</a:t>
            </a:r>
          </a:p>
          <a:p>
            <a:r>
              <a:rPr lang="en-US" altLang="zh-TW" dirty="0" smtClean="0"/>
              <a:t>        for x in range(8):</a:t>
            </a:r>
          </a:p>
          <a:p>
            <a:r>
              <a:rPr lang="en-US" altLang="zh-TW" dirty="0" smtClean="0"/>
              <a:t>            if 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 &gt; 0: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cvs.create_image</a:t>
            </a:r>
            <a:r>
              <a:rPr lang="en-US" altLang="zh-TW" dirty="0" smtClean="0"/>
              <a:t>(x*72+60, y*72+60, image=</a:t>
            </a:r>
            <a:r>
              <a:rPr lang="en-US" altLang="zh-TW" dirty="0" err="1" smtClean="0"/>
              <a:t>img_neko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neko</a:t>
            </a:r>
            <a:r>
              <a:rPr lang="en-US" altLang="zh-TW" dirty="0" smtClean="0"/>
              <a:t>[y][x]], tag="NEKO")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637</TotalTime>
  <Words>1422</Words>
  <Application>Microsoft Office PowerPoint</Application>
  <PresentationFormat>如螢幕大小 (4:3)</PresentationFormat>
  <Paragraphs>173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中庸</vt:lpstr>
      <vt:lpstr>消去遊戲製作</vt:lpstr>
      <vt:lpstr>主畫面(一)(erase1)</vt:lpstr>
      <vt:lpstr>消去遊戲--貓咪俄羅斯方塊--主畫面(一)</vt:lpstr>
      <vt:lpstr>主畫面(二)(erase2)</vt:lpstr>
      <vt:lpstr>主畫面(二)(erase2)</vt:lpstr>
      <vt:lpstr>利用二維列表管理格子(erase3)</vt:lpstr>
      <vt:lpstr>利用二維列表管理格子</vt:lpstr>
      <vt:lpstr>利用二維列表管理格子</vt:lpstr>
      <vt:lpstr>畫貓咪(erase3)</vt:lpstr>
      <vt:lpstr>貓咪掉落(erase4)</vt:lpstr>
      <vt:lpstr>偵測鼠標位置並隨機掉落貓咪(erase5)</vt:lpstr>
      <vt:lpstr>偵測鼠標位置並隨機掉落貓咪</vt:lpstr>
      <vt:lpstr>判斷是否水平連成一線？(erase6)</vt:lpstr>
      <vt:lpstr>簡化二維串列的創建</vt:lpstr>
      <vt:lpstr>判斷垂直、水平、傾斜的方向是否有大於等於3個相同的貓咪(erase7)</vt:lpstr>
      <vt:lpstr>判斷垂直、水平、傾斜的方向是否有大於等於3個相同的貓咪</vt:lpstr>
      <vt:lpstr>判斷垂直、水平、傾斜的方向是否有大於等於3個相同的貓咪</vt:lpstr>
      <vt:lpstr>判斷垂直、水平、傾斜的方向是否有大於等於3個相同的貓咪</vt:lpstr>
      <vt:lpstr>分數計算與GAME OVER(erase8)</vt:lpstr>
      <vt:lpstr>加入音效</vt:lpstr>
      <vt:lpstr>作業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消去遊戲製作</dc:title>
  <dc:creator>cylin</dc:creator>
  <cp:lastModifiedBy>cylin</cp:lastModifiedBy>
  <cp:revision>10</cp:revision>
  <dcterms:created xsi:type="dcterms:W3CDTF">2022-04-05T02:35:26Z</dcterms:created>
  <dcterms:modified xsi:type="dcterms:W3CDTF">2022-04-07T02:30:30Z</dcterms:modified>
</cp:coreProperties>
</file>