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18361D-AAEC-49FC-AF5E-6237030A1B94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576FAE-8D10-4BA4-8983-4204BB3C69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9752" y="1124744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zh-TW" sz="7200" b="0" dirty="0" err="1" smtClean="0"/>
              <a:t>PyAutoGUI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Click-2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7251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游標滾動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95" y="1556792"/>
            <a:ext cx="75714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MouseDown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MouseUp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2008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文字輸入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556792"/>
            <a:ext cx="788476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hotkey</a:t>
            </a:r>
            <a:endParaRPr lang="zh-TW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585" y="1988840"/>
            <a:ext cx="785200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Keydown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keyup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8" y="1916832"/>
            <a:ext cx="734027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65368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816885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249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PyAutoGUI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PyAutoGUI</a:t>
            </a:r>
            <a:r>
              <a:rPr lang="en-US" altLang="zh-TW" dirty="0" smtClean="0"/>
              <a:t> </a:t>
            </a:r>
            <a:r>
              <a:rPr lang="zh-TW" altLang="en-US" dirty="0" smtClean="0"/>
              <a:t>本質上是一個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包，可以在 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MacOS</a:t>
            </a:r>
            <a:r>
              <a:rPr lang="en-US" altLang="zh-TW" dirty="0" smtClean="0"/>
              <a:t> X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上運行，它提供了模擬滑鼠游標光標移動和點擊以及鍵盤按鈕按下的能力。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這個套件可以幫助你寫腳本，可以讓滑鼠以及鍵盤自動化，就不用人力慢慢按了。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安裝以及導入套件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3600" dirty="0" smtClean="0"/>
              <a:t>pip install </a:t>
            </a:r>
            <a:r>
              <a:rPr lang="en-US" altLang="zh-TW" sz="3600" dirty="0" err="1" smtClean="0"/>
              <a:t>pyautogui</a:t>
            </a:r>
            <a:endParaRPr lang="en-US" altLang="zh-TW" sz="3600" dirty="0" smtClean="0"/>
          </a:p>
          <a:p>
            <a:pPr>
              <a:lnSpc>
                <a:spcPct val="250000"/>
              </a:lnSpc>
            </a:pPr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pyautogui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基礎知識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屏幕上的位置由</a:t>
            </a:r>
            <a:r>
              <a:rPr lang="en-US" altLang="zh-TW" dirty="0" smtClean="0"/>
              <a:t>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笛卡爾坐標表示。</a:t>
            </a:r>
            <a:r>
              <a:rPr lang="en-US" altLang="zh-TW" dirty="0" smtClean="0"/>
              <a:t>X</a:t>
            </a:r>
            <a:r>
              <a:rPr lang="zh-TW" altLang="en-US" dirty="0" smtClean="0"/>
              <a:t>坐標從左側的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開始，向右增加。與數學不同，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坐標從頂部的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開始，向下增加。左上角的像素位於坐標</a:t>
            </a:r>
            <a:r>
              <a:rPr lang="en-US" altLang="zh-TW" dirty="0" smtClean="0"/>
              <a:t>(0, 0)</a:t>
            </a:r>
            <a:r>
              <a:rPr lang="zh-TW" altLang="en-US" dirty="0" smtClean="0"/>
              <a:t>。如果您的屏幕分辨率為</a:t>
            </a:r>
            <a:r>
              <a:rPr lang="en-US" altLang="zh-TW" dirty="0" smtClean="0"/>
              <a:t>1920 x 1080</a:t>
            </a:r>
            <a:r>
              <a:rPr lang="zh-TW" altLang="en-US" dirty="0" smtClean="0"/>
              <a:t>，則右下角的像素將為</a:t>
            </a:r>
            <a:r>
              <a:rPr lang="en-US" altLang="zh-TW" dirty="0" smtClean="0"/>
              <a:t>(1919, 1079)</a:t>
            </a:r>
            <a:r>
              <a:rPr lang="zh-TW" altLang="en-US" dirty="0" smtClean="0"/>
              <a:t>，因為坐標從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開始，而不是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。坐標系如下所示。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73016"/>
            <a:ext cx="5229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一般函數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屏幕分辨率大小由</a:t>
            </a:r>
            <a:r>
              <a:rPr lang="en-US" altLang="zh-TW" dirty="0" smtClean="0"/>
              <a:t>size()</a:t>
            </a:r>
            <a:r>
              <a:rPr lang="zh-TW" altLang="en-US" dirty="0" smtClean="0"/>
              <a:t>函數作為兩個整數的元組返回。鼠標光標的當前</a:t>
            </a:r>
            <a:r>
              <a:rPr lang="en-US" altLang="zh-TW" dirty="0" smtClean="0"/>
              <a:t>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坐標由</a:t>
            </a:r>
            <a:r>
              <a:rPr lang="en-US" altLang="zh-TW" dirty="0" smtClean="0"/>
              <a:t>position()</a:t>
            </a:r>
            <a:r>
              <a:rPr lang="zh-TW" altLang="en-US" dirty="0" smtClean="0"/>
              <a:t>函數返回。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48101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故障保險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在每次調用</a:t>
            </a:r>
            <a:r>
              <a:rPr lang="en-US" altLang="zh-TW" dirty="0" err="1" smtClean="0"/>
              <a:t>PyAutoGUI</a:t>
            </a:r>
            <a:r>
              <a:rPr lang="zh-TW" altLang="en-US" dirty="0" smtClean="0"/>
              <a:t>的函數後設置</a:t>
            </a:r>
            <a:r>
              <a:rPr lang="en-US" altLang="zh-TW" dirty="0" smtClean="0"/>
              <a:t>2.5</a:t>
            </a:r>
            <a:r>
              <a:rPr lang="zh-TW" altLang="en-US" dirty="0" smtClean="0"/>
              <a:t>秒的暫停：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此外，為了防止程序出問題，當鼠標移動到屏幕左上角，會引發</a:t>
            </a:r>
            <a:r>
              <a:rPr lang="en-US" altLang="zh-TW" dirty="0" err="1" smtClean="0"/>
              <a:t>pyautogui.FailSafeException</a:t>
            </a:r>
            <a:r>
              <a:rPr lang="zh-TW" altLang="en-US" dirty="0" smtClean="0"/>
              <a:t>錯誤進而中止程序。關閉命令如下（不建議關閉） ：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35623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445224"/>
            <a:ext cx="3829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鼠標移動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20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滑鼠拖曳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41682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Click-1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772816"/>
            <a:ext cx="82294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1054</TotalTime>
  <Words>275</Words>
  <Application>Microsoft Office PowerPoint</Application>
  <PresentationFormat>如螢幕大小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壁窗</vt:lpstr>
      <vt:lpstr>PyAutoGUI</vt:lpstr>
      <vt:lpstr>PyAutoGUI 簡介</vt:lpstr>
      <vt:lpstr>安裝以及導入套件</vt:lpstr>
      <vt:lpstr>基礎知識</vt:lpstr>
      <vt:lpstr>一般函數</vt:lpstr>
      <vt:lpstr>故障保險</vt:lpstr>
      <vt:lpstr>鼠標移動</vt:lpstr>
      <vt:lpstr>滑鼠拖曳</vt:lpstr>
      <vt:lpstr>Click-1</vt:lpstr>
      <vt:lpstr>Click-2</vt:lpstr>
      <vt:lpstr>游標滾動</vt:lpstr>
      <vt:lpstr>MouseDown、MouseUp</vt:lpstr>
      <vt:lpstr>文字輸入</vt:lpstr>
      <vt:lpstr>hotkey</vt:lpstr>
      <vt:lpstr>Keydown、keyup</vt:lpstr>
      <vt:lpstr>press</vt:lpstr>
      <vt:lpstr>screenshot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PyAutoGUI</dc:title>
  <dc:creator>林照陽</dc:creator>
  <cp:lastModifiedBy>林照陽</cp:lastModifiedBy>
  <cp:revision>106</cp:revision>
  <dcterms:created xsi:type="dcterms:W3CDTF">2022-11-03T00:07:41Z</dcterms:created>
  <dcterms:modified xsi:type="dcterms:W3CDTF">2022-11-08T02:17:07Z</dcterms:modified>
</cp:coreProperties>
</file>