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FD71DBE-5615-487B-A65C-1E2046F2D618}" type="datetimeFigureOut">
              <a:rPr lang="zh-TW" altLang="en-US" smtClean="0"/>
              <a:pPr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546221-ED79-453C-B506-C16B0E5E40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B5%84%E5%90%88%E8%AA%9E%E8%A8%80" TargetMode="External"/><Relationship Id="rId3" Type="http://schemas.openxmlformats.org/officeDocument/2006/relationships/hyperlink" Target="https://zh.wikipedia.org/wiki/Python" TargetMode="External"/><Relationship Id="rId7" Type="http://schemas.openxmlformats.org/officeDocument/2006/relationships/hyperlink" Target="https://zh.wikipedia.org/wiki/C%E8%AF%AD%E8%A8%80" TargetMode="External"/><Relationship Id="rId2" Type="http://schemas.openxmlformats.org/officeDocument/2006/relationships/hyperlink" Target="https://zh.wikipedia.org/wiki/%E8%B7%A8%E5%B9%B3%E5%8F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4%BD%8E%E9%98%B6%E8%AF%AD%E8%A8%80" TargetMode="External"/><Relationship Id="rId5" Type="http://schemas.openxmlformats.org/officeDocument/2006/relationships/hyperlink" Target="https://zh.wikipedia.org/wiki/Simple_DirectMedia_Layer" TargetMode="External"/><Relationship Id="rId4" Type="http://schemas.openxmlformats.org/officeDocument/2006/relationships/hyperlink" Target="https://zh.wikipedia.org/wiki/%E7%94%B5%E5%AD%90%E6%B8%B8%E6%88%8F" TargetMode="External"/><Relationship Id="rId9" Type="http://schemas.openxmlformats.org/officeDocument/2006/relationships/hyperlink" Target="https://zh.wikipedia.org/wiki/%E9%AB%98%E7%BA%A7%E8%AF%AD%E8%A8%8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Kiv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python</a:t>
            </a:r>
            <a:r>
              <a:rPr lang="zh-TW" altLang="en-US" dirty="0" smtClean="0"/>
              <a:t>缺點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容易把錯誤的型態丟入參數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而且這種錯誤經常發生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可以說是最常發生的</a:t>
            </a:r>
            <a:r>
              <a:rPr lang="en-US" altLang="zh-TW" dirty="0" smtClean="0"/>
              <a:t>bug</a:t>
            </a:r>
            <a:r>
              <a:rPr lang="zh-TW" altLang="en-US" dirty="0" smtClean="0"/>
              <a:t>了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容易因為打錯字後來出錯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程式有錯通常要執行到該行程式碼才會出現錯誤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公開隱蔽常常被忽略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通常都變成</a:t>
            </a:r>
            <a:r>
              <a:rPr lang="en-US" altLang="zh-TW" dirty="0" smtClean="0"/>
              <a:t>public(</a:t>
            </a:r>
            <a:r>
              <a:rPr lang="zh-TW" altLang="en-US" dirty="0" smtClean="0"/>
              <a:t>可以說宣告方式比較特別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這些都可能能用好的編輯器避免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C#</a:t>
            </a:r>
            <a:r>
              <a:rPr lang="zh-TW" altLang="en-US" sz="2800" dirty="0" smtClean="0"/>
              <a:t>優點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類別及資料結構定義嚴謹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並且抽象靜態公開隱蔽定義非常清楚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不會因為變數型態丟錯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執行到一半跳錯誤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在編譯過程中就會擋下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/>
              <a:t>(</a:t>
            </a:r>
            <a:r>
              <a:rPr lang="zh-TW" altLang="en-US" sz="2400" dirty="0" smtClean="0"/>
              <a:t>這些非常重要</a:t>
            </a:r>
            <a:r>
              <a:rPr lang="en-US" altLang="zh-TW" sz="24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提供特殊的取得子及設定子語法</a:t>
            </a:r>
            <a:r>
              <a:rPr lang="en-US" altLang="zh-TW" sz="2400" dirty="0" smtClean="0"/>
              <a:t>(Setter Getter)</a:t>
            </a:r>
            <a:r>
              <a:rPr lang="zh-TW" altLang="en-US" sz="2400" dirty="0" smtClean="0"/>
              <a:t>很好用</a:t>
            </a:r>
          </a:p>
          <a:p>
            <a:pPr>
              <a:lnSpc>
                <a:spcPct val="150000"/>
              </a:lnSpc>
            </a:pPr>
            <a:endParaRPr lang="zh-TW" alt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C#</a:t>
            </a:r>
            <a:r>
              <a:rPr lang="zh-TW" altLang="en-US" dirty="0" smtClean="0"/>
              <a:t>缺點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變數要宣告型態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陣列元素不太能混用</a:t>
            </a:r>
            <a:r>
              <a:rPr lang="en-US" altLang="zh-TW" dirty="0" smtClean="0"/>
              <a:t>( </a:t>
            </a:r>
            <a:r>
              <a:rPr lang="zh-TW" altLang="en-US" dirty="0" smtClean="0"/>
              <a:t>看類別是否有繼承或介面 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要花較多時間在定義類別及各種資料結構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程式一定要包在類別或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不能有不屬於任意類別的</a:t>
            </a:r>
            <a:r>
              <a:rPr lang="en-US" altLang="zh-TW" dirty="0" smtClean="0"/>
              <a:t>function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頂多是以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存在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TW" sz="2400" dirty="0" err="1" smtClean="0"/>
              <a:t>pygame</a:t>
            </a:r>
            <a:endParaRPr lang="en-US" altLang="zh-TW" sz="2400" dirty="0" smtClean="0"/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能用</a:t>
            </a:r>
            <a:r>
              <a:rPr lang="en-US" altLang="zh-TW" sz="1800" dirty="0" smtClean="0"/>
              <a:t>python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pip install </a:t>
            </a:r>
            <a:r>
              <a:rPr lang="zh-TW" altLang="en-US" sz="1800" dirty="0" smtClean="0"/>
              <a:t>安裝</a:t>
            </a:r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功能較簡單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只內建</a:t>
            </a:r>
            <a:r>
              <a:rPr lang="en-US" altLang="zh-TW" sz="1800" dirty="0" smtClean="0"/>
              <a:t>2D</a:t>
            </a:r>
            <a:r>
              <a:rPr lang="zh-TW" altLang="en-US" sz="1800" dirty="0" smtClean="0"/>
              <a:t>遊戲功能</a:t>
            </a:r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類別定義較單純好懂</a:t>
            </a:r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使用 </a:t>
            </a:r>
            <a:r>
              <a:rPr lang="en-US" altLang="zh-TW" sz="1800" dirty="0" smtClean="0"/>
              <a:t>while</a:t>
            </a:r>
            <a:r>
              <a:rPr lang="zh-TW" altLang="en-US" sz="1800" dirty="0" smtClean="0"/>
              <a:t>的方式讓遊戲不斷刷新</a:t>
            </a:r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有個大缺點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不內建</a:t>
            </a:r>
            <a:r>
              <a:rPr lang="en-US" altLang="zh-TW" sz="1800" dirty="0" smtClean="0"/>
              <a:t>UI (Label, Button</a:t>
            </a:r>
            <a:r>
              <a:rPr lang="zh-TW" altLang="en-US" sz="1800" dirty="0" smtClean="0"/>
              <a:t>等類別</a:t>
            </a:r>
            <a:r>
              <a:rPr lang="en-US" altLang="zh-TW" sz="1800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裡面內建的</a:t>
            </a:r>
            <a:r>
              <a:rPr lang="en-US" altLang="zh-TW" sz="1800" dirty="0" smtClean="0"/>
              <a:t>Text</a:t>
            </a:r>
            <a:r>
              <a:rPr lang="zh-TW" altLang="en-US" sz="1800" dirty="0" smtClean="0"/>
              <a:t>是用</a:t>
            </a:r>
            <a:r>
              <a:rPr lang="en-US" altLang="zh-TW" sz="1800" dirty="0" smtClean="0"/>
              <a:t>font</a:t>
            </a:r>
            <a:r>
              <a:rPr lang="zh-TW" altLang="en-US" sz="1800" dirty="0" smtClean="0"/>
              <a:t>的渲染功能而已</a:t>
            </a:r>
          </a:p>
          <a:p>
            <a:pPr lvl="1">
              <a:lnSpc>
                <a:spcPct val="170000"/>
              </a:lnSpc>
            </a:pPr>
            <a:r>
              <a:rPr lang="zh-TW" altLang="en-US" sz="1800" dirty="0" smtClean="0"/>
              <a:t>適合小遊戲</a:t>
            </a:r>
            <a:br>
              <a:rPr lang="zh-TW" altLang="en-US" sz="1800" dirty="0" smtClean="0"/>
            </a:br>
            <a:endParaRPr lang="zh-TW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Unity</a:t>
            </a:r>
          </a:p>
          <a:p>
            <a:pPr lvl="1"/>
            <a:r>
              <a:rPr lang="zh-TW" altLang="en-US" sz="1900" dirty="0" smtClean="0"/>
              <a:t>如果你有用 </a:t>
            </a:r>
            <a:r>
              <a:rPr lang="en-US" altLang="zh-TW" sz="1900" dirty="0" smtClean="0"/>
              <a:t>Unity</a:t>
            </a:r>
            <a:r>
              <a:rPr lang="zh-TW" altLang="en-US" sz="1900" dirty="0" smtClean="0"/>
              <a:t>賺錢要付費使用</a:t>
            </a:r>
          </a:p>
          <a:p>
            <a:pPr lvl="1"/>
            <a:r>
              <a:rPr lang="zh-TW" altLang="en-US" sz="1900" dirty="0" smtClean="0"/>
              <a:t>功能強大</a:t>
            </a:r>
            <a:r>
              <a:rPr lang="en-US" altLang="zh-TW" sz="1900" dirty="0" smtClean="0"/>
              <a:t>, 2D 3D </a:t>
            </a:r>
            <a:r>
              <a:rPr lang="zh-TW" altLang="en-US" sz="1900" dirty="0" smtClean="0"/>
              <a:t>遊戲功能都有</a:t>
            </a:r>
          </a:p>
          <a:p>
            <a:pPr lvl="1"/>
            <a:r>
              <a:rPr lang="zh-TW" altLang="en-US" sz="1900" dirty="0" smtClean="0"/>
              <a:t>並且提供跨平台開發</a:t>
            </a:r>
          </a:p>
          <a:p>
            <a:pPr lvl="1"/>
            <a:r>
              <a:rPr lang="zh-TW" altLang="en-US" sz="1900" dirty="0" smtClean="0"/>
              <a:t>提供很多以</a:t>
            </a:r>
            <a:r>
              <a:rPr lang="en-US" altLang="zh-TW" sz="1900" dirty="0" smtClean="0"/>
              <a:t>GUI</a:t>
            </a:r>
            <a:r>
              <a:rPr lang="zh-TW" altLang="en-US" sz="1900" dirty="0" smtClean="0"/>
              <a:t>編輯遊戲的功能</a:t>
            </a:r>
          </a:p>
          <a:p>
            <a:pPr lvl="1"/>
            <a:r>
              <a:rPr lang="zh-TW" altLang="en-US" sz="1900" dirty="0" smtClean="0"/>
              <a:t>例如 </a:t>
            </a:r>
            <a:r>
              <a:rPr lang="en-US" altLang="zh-TW" sz="1900" dirty="0" smtClean="0"/>
              <a:t>inspector </a:t>
            </a:r>
            <a:r>
              <a:rPr lang="zh-TW" altLang="en-US" sz="1900" dirty="0" smtClean="0"/>
              <a:t>能編輯物件的成員變數</a:t>
            </a:r>
          </a:p>
          <a:p>
            <a:pPr lvl="1"/>
            <a:r>
              <a:rPr lang="zh-TW" altLang="en-US" sz="1900" dirty="0" smtClean="0"/>
              <a:t>或是能以流程圖的方式編輯動畫切換</a:t>
            </a:r>
          </a:p>
          <a:p>
            <a:pPr lvl="1"/>
            <a:r>
              <a:rPr lang="zh-TW" altLang="en-US" sz="1900" dirty="0" smtClean="0"/>
              <a:t>還有能用內建類別 </a:t>
            </a:r>
            <a:r>
              <a:rPr lang="en-US" altLang="zh-TW" sz="1900" dirty="0" smtClean="0"/>
              <a:t>"</a:t>
            </a:r>
            <a:r>
              <a:rPr lang="zh-TW" altLang="en-US" sz="1900" dirty="0" smtClean="0"/>
              <a:t>場景</a:t>
            </a:r>
            <a:r>
              <a:rPr lang="en-US" altLang="zh-TW" sz="1900" dirty="0" smtClean="0"/>
              <a:t>" </a:t>
            </a:r>
            <a:r>
              <a:rPr lang="zh-TW" altLang="en-US" sz="1900" dirty="0" smtClean="0"/>
              <a:t>能直接編輯遊戲初始有哪些物件存在</a:t>
            </a:r>
          </a:p>
          <a:p>
            <a:pPr lvl="1"/>
            <a:r>
              <a:rPr lang="zh-TW" altLang="en-US" sz="1900" dirty="0" smtClean="0"/>
              <a:t>編輯</a:t>
            </a:r>
            <a:r>
              <a:rPr lang="en-US" altLang="zh-TW" sz="1900" dirty="0" smtClean="0"/>
              <a:t>UI</a:t>
            </a:r>
            <a:r>
              <a:rPr lang="zh-TW" altLang="en-US" sz="1900" dirty="0" smtClean="0"/>
              <a:t>能用拖曳的方式擺放</a:t>
            </a:r>
          </a:p>
          <a:p>
            <a:pPr lvl="1"/>
            <a:r>
              <a:rPr lang="zh-TW" altLang="en-US" sz="1900" dirty="0" smtClean="0"/>
              <a:t>能自動把遊戲資源</a:t>
            </a:r>
            <a:r>
              <a:rPr lang="en-US" altLang="zh-TW" sz="1900" dirty="0" smtClean="0"/>
              <a:t>(</a:t>
            </a:r>
            <a:r>
              <a:rPr lang="zh-TW" altLang="en-US" sz="1900" dirty="0" smtClean="0"/>
              <a:t>圖片音效等</a:t>
            </a:r>
            <a:r>
              <a:rPr lang="en-US" altLang="zh-TW" sz="1900" dirty="0" smtClean="0"/>
              <a:t>)</a:t>
            </a:r>
            <a:r>
              <a:rPr lang="zh-TW" altLang="en-US" sz="1900" dirty="0" smtClean="0"/>
              <a:t>封裝起來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不須附加在執行檔旁邊</a:t>
            </a:r>
          </a:p>
          <a:p>
            <a:pPr lvl="1"/>
            <a:r>
              <a:rPr lang="zh-TW" altLang="en-US" sz="1900" dirty="0" smtClean="0"/>
              <a:t>適合各類大小遊戲</a:t>
            </a:r>
          </a:p>
          <a:p>
            <a:pPr lvl="1"/>
            <a:r>
              <a:rPr lang="zh-TW" altLang="en-US" sz="1900" dirty="0" smtClean="0"/>
              <a:t>有內建的功能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可以安裝別人提供的類別庫及其他開發工具</a:t>
            </a:r>
            <a:endParaRPr lang="zh-TW" alt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總結：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不論用何種方式開發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物件導向的類別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繼承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介面等基礎要熟悉後才會好開發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會發現</a:t>
            </a:r>
            <a:r>
              <a:rPr lang="en-US" altLang="zh-TW" sz="1900" dirty="0" smtClean="0"/>
              <a:t>Unity</a:t>
            </a:r>
            <a:r>
              <a:rPr lang="zh-TW" altLang="en-US" sz="1900" dirty="0" smtClean="0"/>
              <a:t>內建的功能其實都是用類別去延伸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並提供</a:t>
            </a:r>
            <a:r>
              <a:rPr lang="en-US" altLang="zh-TW" sz="1900" dirty="0" smtClean="0"/>
              <a:t>API</a:t>
            </a:r>
            <a:r>
              <a:rPr lang="zh-TW" altLang="en-US" sz="1900" dirty="0" smtClean="0"/>
              <a:t>能讓</a:t>
            </a:r>
            <a:r>
              <a:rPr lang="en-US" altLang="zh-TW" sz="1900" dirty="0" smtClean="0"/>
              <a:t>Unity</a:t>
            </a:r>
            <a:r>
              <a:rPr lang="zh-TW" altLang="en-US" sz="1900" dirty="0" smtClean="0"/>
              <a:t>的編輯器對接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如果之前寫程式是習慣都用編輯程式碼開發軟體的話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剛開始用</a:t>
            </a:r>
            <a:r>
              <a:rPr lang="en-US" altLang="zh-TW" sz="1900" dirty="0" smtClean="0"/>
              <a:t>Unity</a:t>
            </a:r>
            <a:r>
              <a:rPr lang="zh-TW" altLang="en-US" sz="1900" dirty="0" smtClean="0"/>
              <a:t>可能會要習慣一下用圖形介面編輯的方式</a:t>
            </a:r>
            <a:r>
              <a:rPr lang="en-US" altLang="zh-TW" sz="1900" dirty="0" smtClean="0"/>
              <a:t>, </a:t>
            </a:r>
            <a:r>
              <a:rPr lang="zh-TW" altLang="en-US" sz="1900" dirty="0" smtClean="0"/>
              <a:t>習慣後會發現也蠻好用的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所以還是比較推薦 </a:t>
            </a:r>
            <a:r>
              <a:rPr lang="en-US" altLang="zh-TW" sz="1900" dirty="0" smtClean="0"/>
              <a:t>Unity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不過弱型別的</a:t>
            </a:r>
            <a:r>
              <a:rPr lang="en-US" altLang="zh-TW" sz="1900" dirty="0" smtClean="0"/>
              <a:t>Python </a:t>
            </a:r>
            <a:r>
              <a:rPr lang="zh-TW" altLang="en-US" sz="1900" dirty="0" smtClean="0"/>
              <a:t>還是有許多很很方便的地方</a:t>
            </a:r>
          </a:p>
          <a:p>
            <a:pPr lvl="1">
              <a:lnSpc>
                <a:spcPct val="150000"/>
              </a:lnSpc>
            </a:pPr>
            <a:r>
              <a:rPr lang="zh-TW" altLang="en-US" sz="1900" dirty="0" smtClean="0"/>
              <a:t>只是在開發遊戲上</a:t>
            </a:r>
            <a:r>
              <a:rPr lang="en-US" altLang="zh-TW" sz="1900" dirty="0" smtClean="0"/>
              <a:t>, Unity </a:t>
            </a:r>
            <a:r>
              <a:rPr lang="zh-TW" altLang="en-US" sz="1900" dirty="0" smtClean="0"/>
              <a:t>占了很多優勢</a:t>
            </a:r>
            <a:endParaRPr lang="zh-TW" altLang="en-US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Ｗ</a:t>
            </a:r>
            <a:r>
              <a:rPr lang="en-US" altLang="zh-TW" dirty="0" err="1" smtClean="0"/>
              <a:t>ordle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Wordle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是一名英國工程師 </a:t>
            </a:r>
            <a:r>
              <a:rPr lang="en-US" altLang="zh-TW" dirty="0" smtClean="0"/>
              <a:t>Josh Wardle </a:t>
            </a:r>
            <a:r>
              <a:rPr lang="zh-TW" altLang="en-US" dirty="0" smtClean="0"/>
              <a:t>在去年 </a:t>
            </a:r>
            <a:r>
              <a:rPr lang="en-US" altLang="zh-TW" dirty="0" smtClean="0"/>
              <a:t>11 </a:t>
            </a:r>
            <a:r>
              <a:rPr lang="zh-TW" altLang="en-US" dirty="0" smtClean="0"/>
              <a:t>月時設計推出的，最初遊戲的本意只是為了在疫情期間給周邊親友玩玩打發時間，沒想到現在全球已有超過 </a:t>
            </a:r>
            <a:r>
              <a:rPr lang="en-US" altLang="zh-TW" dirty="0" smtClean="0"/>
              <a:t>200 </a:t>
            </a:r>
            <a:r>
              <a:rPr lang="zh-TW" altLang="en-US" dirty="0" smtClean="0"/>
              <a:t>萬名用戶玩過這款遊戲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那麼 Ｗ</a:t>
            </a:r>
            <a:r>
              <a:rPr lang="en-US" altLang="zh-TW" dirty="0" err="1" smtClean="0"/>
              <a:t>ordle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要去哪裡玩呢？開啟下面的網址後，就能開始玩了，用電腦瀏覽器或想用手機開啟瀏覽器來玩都行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https://www.nytimes.com/games/wordle/index.html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Ｗ</a:t>
            </a:r>
            <a:r>
              <a:rPr lang="en-US" altLang="zh-TW" dirty="0" err="1" smtClean="0"/>
              <a:t>ordle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703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b="1" dirty="0" err="1" smtClean="0"/>
              <a:t>Wordle</a:t>
            </a:r>
            <a:r>
              <a:rPr lang="zh-TW" altLang="en-US" b="1" dirty="0" smtClean="0"/>
              <a:t>成為了互聯網的最新熱潮，但它的崛起有別於諸多其他線上流行應用程序。</a:t>
            </a:r>
            <a:endParaRPr lang="zh-TW" altLang="en-US" dirty="0" smtClean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這個遊戲並不是一個應用程式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而是一個極其簡單的網站，儘管很多玩家想每天玩多過一次，它的創辦人不希望遊戲令人沉迷，或是受廣告或數據收集公司控制。過去幾個月，這款遊戲吸引了數百萬用戶，部分原因是因為這款猜字遊戲可以把答案的小格分享在社交媒體。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在社交媒體風麾的背景下，美國</a:t>
            </a:r>
            <a:r>
              <a:rPr lang="en-US" altLang="zh-TW" dirty="0" smtClean="0"/>
              <a:t>《</a:t>
            </a:r>
            <a:r>
              <a:rPr lang="zh-TW" altLang="en-US" dirty="0" smtClean="0"/>
              <a:t>紐約時報</a:t>
            </a:r>
            <a:r>
              <a:rPr lang="en-US" altLang="zh-TW" dirty="0" smtClean="0"/>
              <a:t>》</a:t>
            </a:r>
            <a:r>
              <a:rPr lang="zh-TW" altLang="en-US" dirty="0" smtClean="0"/>
              <a:t>花費約百萬美元，以不公開方式收購了這款遊戲。</a:t>
            </a:r>
          </a:p>
          <a:p>
            <a:pPr>
              <a:lnSpc>
                <a:spcPct val="170000"/>
              </a:lnSpc>
            </a:pPr>
            <a:r>
              <a:rPr lang="zh-TW" altLang="en-US" dirty="0" smtClean="0"/>
              <a:t>創辦人喬什</a:t>
            </a:r>
            <a:r>
              <a:rPr lang="en-US" altLang="zh-TW" dirty="0" smtClean="0"/>
              <a:t>·</a:t>
            </a:r>
            <a:r>
              <a:rPr lang="zh-TW" altLang="en-US" dirty="0" smtClean="0"/>
              <a:t>沃德爾（</a:t>
            </a:r>
            <a:r>
              <a:rPr lang="en-US" altLang="zh-TW" dirty="0" smtClean="0"/>
              <a:t>Josh Wardle</a:t>
            </a:r>
            <a:r>
              <a:rPr lang="zh-TW" altLang="en-US" dirty="0" smtClean="0"/>
              <a:t>）是美國網上論壇</a:t>
            </a:r>
            <a:r>
              <a:rPr lang="en-US" altLang="zh-TW" dirty="0" err="1" smtClean="0"/>
              <a:t>Reddit</a:t>
            </a:r>
            <a:r>
              <a:rPr lang="zh-TW" altLang="en-US" dirty="0" smtClean="0"/>
              <a:t>的工程師，他在疫情封城時研發了這款遊戲，起初是為了在疫情封城期間和伴侶消磨時光。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玩過幾個</a:t>
            </a:r>
            <a:r>
              <a:rPr lang="en-US" altLang="zh-TW" dirty="0" smtClean="0"/>
              <a:t>3D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??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玩過幾個</a:t>
            </a:r>
            <a:r>
              <a:rPr lang="en-US" altLang="zh-TW" dirty="0" smtClean="0"/>
              <a:t>2D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??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哪個比較多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pygame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err="1" smtClean="0"/>
              <a:t>pygame</a:t>
            </a:r>
            <a:r>
              <a:rPr lang="zh-TW" altLang="en-US" dirty="0" smtClean="0"/>
              <a:t>是</a:t>
            </a:r>
            <a:r>
              <a:rPr lang="zh-TW" altLang="en-US" dirty="0" smtClean="0">
                <a:hlinkClick r:id="rId2" tooltip="跨平台"/>
              </a:rPr>
              <a:t>跨平台</a:t>
            </a:r>
            <a:r>
              <a:rPr lang="en-US" altLang="zh-TW" dirty="0" smtClean="0">
                <a:hlinkClick r:id="rId3" tooltip="Python"/>
              </a:rPr>
              <a:t>Python</a:t>
            </a:r>
            <a:r>
              <a:rPr lang="zh-TW" altLang="en-US" dirty="0" smtClean="0"/>
              <a:t>模組，專為</a:t>
            </a:r>
            <a:r>
              <a:rPr lang="zh-TW" altLang="en-US" dirty="0" smtClean="0">
                <a:hlinkClick r:id="rId4" tooltip="電子遊戲"/>
              </a:rPr>
              <a:t>電子遊戲</a:t>
            </a:r>
            <a:r>
              <a:rPr lang="zh-TW" altLang="en-US" dirty="0" smtClean="0"/>
              <a:t>設計。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包含圖像、聲音。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建立在</a:t>
            </a:r>
            <a:r>
              <a:rPr lang="en-US" altLang="zh-TW" dirty="0" smtClean="0">
                <a:hlinkClick r:id="rId5" tooltip="Simple DirectMedia Layer"/>
              </a:rPr>
              <a:t>SDL</a:t>
            </a:r>
            <a:r>
              <a:rPr lang="zh-TW" altLang="en-US" dirty="0" smtClean="0"/>
              <a:t>基礎上，允許即時</a:t>
            </a:r>
            <a:r>
              <a:rPr lang="zh-TW" altLang="en-US" dirty="0" smtClean="0">
                <a:hlinkClick r:id="rId4" tooltip="電子遊戲"/>
              </a:rPr>
              <a:t>電子遊戲</a:t>
            </a:r>
            <a:r>
              <a:rPr lang="zh-TW" altLang="en-US" dirty="0" smtClean="0"/>
              <a:t>研發而無需被</a:t>
            </a:r>
            <a:r>
              <a:rPr lang="zh-TW" altLang="en-US" dirty="0" smtClean="0">
                <a:hlinkClick r:id="rId6" tooltip="低階語言"/>
              </a:rPr>
              <a:t>低階語言</a:t>
            </a:r>
            <a:r>
              <a:rPr lang="zh-TW" altLang="en-US" dirty="0" smtClean="0"/>
              <a:t>，如</a:t>
            </a:r>
            <a:r>
              <a:rPr lang="en-US" altLang="zh-TW" dirty="0" smtClean="0">
                <a:hlinkClick r:id="rId7" tooltip="C語言"/>
              </a:rPr>
              <a:t>C</a:t>
            </a:r>
            <a:r>
              <a:rPr lang="zh-TW" altLang="en-US" dirty="0" smtClean="0">
                <a:hlinkClick r:id="rId7" tooltip="C語言"/>
              </a:rPr>
              <a:t>語言</a:t>
            </a:r>
            <a:r>
              <a:rPr lang="zh-TW" altLang="en-US" dirty="0" smtClean="0"/>
              <a:t>或是更低階的</a:t>
            </a:r>
            <a:r>
              <a:rPr lang="zh-TW" altLang="en-US" dirty="0" smtClean="0">
                <a:hlinkClick r:id="rId8" tooltip="組合語言"/>
              </a:rPr>
              <a:t>組合語言</a:t>
            </a:r>
            <a:r>
              <a:rPr lang="zh-TW" altLang="en-US" dirty="0" smtClean="0"/>
              <a:t>束縛。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基於這樣一個設想，所有需要的遊戲功能和理念都（主要是圖像方面）完全簡化為遊戲邏輯本身，所有的資源結構都可以由</a:t>
            </a:r>
            <a:r>
              <a:rPr lang="zh-TW" altLang="en-US" dirty="0" smtClean="0">
                <a:hlinkClick r:id="rId9" tooltip="高階語言"/>
              </a:rPr>
              <a:t>高階語言</a:t>
            </a:r>
            <a:r>
              <a:rPr lang="zh-TW" altLang="en-US" dirty="0" smtClean="0"/>
              <a:t>提供，如</a:t>
            </a:r>
            <a:r>
              <a:rPr lang="en-US" altLang="zh-TW" dirty="0" smtClean="0">
                <a:hlinkClick r:id="rId3" tooltip="Python"/>
              </a:rPr>
              <a:t>Python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pygame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pygame</a:t>
            </a:r>
            <a:r>
              <a:rPr lang="zh-TW" altLang="en-US" dirty="0" smtClean="0"/>
              <a:t>應用程式能夠在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手機和平板執行，採用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對於</a:t>
            </a:r>
            <a:r>
              <a:rPr lang="en-US" altLang="zh-TW" dirty="0" err="1" smtClean="0"/>
              <a:t>Andorid</a:t>
            </a:r>
            <a:r>
              <a:rPr lang="zh-TW" altLang="en-US" dirty="0" smtClean="0"/>
              <a:t>的子集</a:t>
            </a:r>
            <a:r>
              <a:rPr lang="en-US" altLang="zh-TW" dirty="0" smtClean="0"/>
              <a:t>(pgs4a)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支援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的聲音，振動，鍵盤和加速。但缺點是沒有辦法在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上執行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應用程式。其它</a:t>
            </a:r>
            <a:r>
              <a:rPr lang="en-US" altLang="zh-TW" dirty="0" smtClean="0"/>
              <a:t>pgs4a</a:t>
            </a:r>
            <a:r>
              <a:rPr lang="zh-TW" altLang="en-US" dirty="0" smtClean="0"/>
              <a:t>的主要限制是缺乏對於多點觸控的支援， 這使得雙指縮放，以及旋轉無法使用。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另一個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子集的替代方案是</a:t>
            </a:r>
            <a:r>
              <a:rPr lang="en-US" altLang="zh-TW" dirty="0" err="1" smtClean="0">
                <a:hlinkClick r:id="rId2" tooltip="Kivy"/>
              </a:rPr>
              <a:t>Kivy</a:t>
            </a:r>
            <a:r>
              <a:rPr lang="zh-TW" altLang="en-US" dirty="0" smtClean="0"/>
              <a:t>，它包含了多點觸控及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的支援。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Pygame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pygame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4800" dirty="0" smtClean="0"/>
              <a:t>pip install </a:t>
            </a:r>
            <a:r>
              <a:rPr lang="en-US" altLang="zh-TW" sz="4800" dirty="0" err="1" smtClean="0"/>
              <a:t>pygame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</a:t>
            </a:r>
            <a:r>
              <a:rPr lang="zh-TW" altLang="en-US" dirty="0" smtClean="0"/>
              <a:t>是專門為了開發遊戲所推出的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套件，它以精簡方式完成許多控制聲音、影像的基礎工作，大幅簡化程式碼，使開發遊戲工作更為容易。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效能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肯定是</a:t>
            </a:r>
            <a:r>
              <a:rPr lang="en-US" altLang="zh-TW" sz="2800" dirty="0" smtClean="0"/>
              <a:t>UNITY</a:t>
            </a:r>
            <a:r>
              <a:rPr lang="zh-TW" altLang="en-US" sz="2800" dirty="0" smtClean="0"/>
              <a:t>效能比較好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畢竟是由大公司開發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優化肯定比較好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但是要遊戲開發者自己也要合理開發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不然效能還是會被拖慢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endParaRPr lang="zh-TW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 smtClean="0"/>
              <a:t>程式</a:t>
            </a:r>
            <a:r>
              <a:rPr lang="zh-TW" altLang="en-US" sz="2800" dirty="0" smtClean="0"/>
              <a:t>語言差異</a:t>
            </a:r>
          </a:p>
          <a:p>
            <a:pPr lvl="1">
              <a:lnSpc>
                <a:spcPct val="200000"/>
              </a:lnSpc>
            </a:pPr>
            <a:r>
              <a:rPr lang="zh-TW" altLang="en-US" sz="2400" dirty="0" smtClean="0"/>
              <a:t>都是物件導向程式語言</a:t>
            </a:r>
          </a:p>
          <a:p>
            <a:pPr lvl="1">
              <a:lnSpc>
                <a:spcPct val="200000"/>
              </a:lnSpc>
            </a:pPr>
            <a:r>
              <a:rPr lang="zh-TW" altLang="en-US" sz="2400" dirty="0" smtClean="0"/>
              <a:t>其中最大的差異是</a:t>
            </a:r>
            <a:r>
              <a:rPr lang="en-US" altLang="zh-TW" sz="2400" dirty="0" smtClean="0"/>
              <a:t>python </a:t>
            </a:r>
            <a:r>
              <a:rPr lang="zh-TW" altLang="en-US" sz="2400" dirty="0" smtClean="0"/>
              <a:t>是弱型別語言</a:t>
            </a:r>
            <a:r>
              <a:rPr lang="en-US" altLang="zh-TW" sz="2400" dirty="0" smtClean="0"/>
              <a:t>, C# </a:t>
            </a:r>
            <a:r>
              <a:rPr lang="zh-TW" altLang="en-US" sz="2400" dirty="0" smtClean="0"/>
              <a:t>則與之相反</a:t>
            </a:r>
          </a:p>
          <a:p>
            <a:pPr lvl="1">
              <a:lnSpc>
                <a:spcPct val="200000"/>
              </a:lnSpc>
            </a:pPr>
            <a:r>
              <a:rPr lang="zh-TW" altLang="en-US" sz="2400" dirty="0" smtClean="0"/>
              <a:t>兩者各有優缺點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但以我而言要開發大型專案還是選用強型別語言比較好</a:t>
            </a:r>
          </a:p>
          <a:p>
            <a:pPr lvl="1">
              <a:lnSpc>
                <a:spcPct val="200000"/>
              </a:lnSpc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python</a:t>
            </a:r>
            <a:r>
              <a:rPr lang="zh-TW" altLang="en-US" dirty="0" smtClean="0"/>
              <a:t>優點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一個程式檔案中能夠像程序導向語言一樣直接執行該</a:t>
            </a:r>
            <a:r>
              <a:rPr lang="en-US" altLang="zh-TW" dirty="0" smtClean="0"/>
              <a:t>module, </a:t>
            </a:r>
            <a:r>
              <a:rPr lang="zh-TW" altLang="en-US" dirty="0" smtClean="0"/>
              <a:t>連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也不用宣告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寫程式較為自由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變數不須宣告型態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其中陣列類別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裡面的元素可混用任何型態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甚至將類別</a:t>
            </a:r>
            <a:r>
              <a:rPr lang="en-US" altLang="zh-TW" dirty="0" smtClean="0"/>
              <a:t>class(</a:t>
            </a:r>
            <a:r>
              <a:rPr lang="zh-TW" altLang="en-US" dirty="0" smtClean="0"/>
              <a:t>意思是指未宣告成物件的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本身</a:t>
            </a:r>
            <a:r>
              <a:rPr lang="en-US" altLang="zh-TW" dirty="0" smtClean="0"/>
              <a:t>)</a:t>
            </a:r>
            <a:r>
              <a:rPr lang="zh-TW" altLang="en-US" dirty="0" smtClean="0"/>
              <a:t>放進變數中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本身也可以放進變數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甚至字典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也能混用型態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這導致在運用上非常靈活</a:t>
            </a:r>
            <a:r>
              <a:rPr lang="en-US" altLang="zh-TW" dirty="0" smtClean="0"/>
              <a:t>, </a:t>
            </a:r>
            <a:r>
              <a:rPr lang="zh-TW" altLang="en-US" dirty="0" smtClean="0"/>
              <a:t>能夠有特殊應用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並且程式結構定義不用太嚴謹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en-US" altLang="zh-TW" b="1" dirty="0" smtClean="0"/>
              <a:t>		VS		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python</a:t>
            </a:r>
            <a:r>
              <a:rPr lang="zh-TW" altLang="en-US" sz="2800" dirty="0" smtClean="0"/>
              <a:t>優點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多型的宣告方法比較方便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只要在參數後方補上預設值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甚至能以字典形式傳入參數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或是後來在該</a:t>
            </a:r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中判別型態即可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物件能夠輕鬆的以字典形式改寫資料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內建蠻好用的</a:t>
            </a:r>
            <a:r>
              <a:rPr lang="en-US" altLang="zh-TW" sz="2400" dirty="0" smtClean="0"/>
              <a:t>string (python</a:t>
            </a:r>
            <a:r>
              <a:rPr lang="zh-TW" altLang="en-US" sz="2400" dirty="0" smtClean="0"/>
              <a:t>沒有</a:t>
            </a:r>
            <a:r>
              <a:rPr lang="en-US" altLang="zh-TW" sz="2400" dirty="0" smtClean="0"/>
              <a:t>char) </a:t>
            </a:r>
            <a:r>
              <a:rPr lang="zh-TW" altLang="en-US" sz="2400" dirty="0" smtClean="0"/>
              <a:t>函式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並且能用</a:t>
            </a:r>
            <a:r>
              <a:rPr lang="en-US" altLang="zh-TW" sz="2400" dirty="0" smtClean="0"/>
              <a:t>pip </a:t>
            </a:r>
            <a:r>
              <a:rPr lang="zh-TW" altLang="en-US" sz="2400" dirty="0" smtClean="0"/>
              <a:t>或是</a:t>
            </a:r>
            <a:r>
              <a:rPr lang="en-US" altLang="zh-TW" sz="2400" dirty="0" smtClean="0"/>
              <a:t>anaconda </a:t>
            </a:r>
            <a:r>
              <a:rPr lang="zh-TW" altLang="en-US" sz="2400" dirty="0" smtClean="0"/>
              <a:t>直接安裝別人提供的類別庫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</TotalTime>
  <Words>1185</Words>
  <Application>Microsoft Office PowerPoint</Application>
  <PresentationFormat>如螢幕大小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市鎮</vt:lpstr>
      <vt:lpstr>PyGame</vt:lpstr>
      <vt:lpstr>pygame</vt:lpstr>
      <vt:lpstr>pygame</vt:lpstr>
      <vt:lpstr>Pygame安裝                                                pygame安裝</vt:lpstr>
      <vt:lpstr>Pygame特色</vt:lpstr>
      <vt:lpstr>Pygame  VS  Unity</vt:lpstr>
      <vt:lpstr>Pygame  VS  Unity</vt:lpstr>
      <vt:lpstr>Pygame  VS  Unity</vt:lpstr>
      <vt:lpstr>Pygame  VS  Unity</vt:lpstr>
      <vt:lpstr>Pygame  VS  Unity</vt:lpstr>
      <vt:lpstr>Pygame  VS  Unity</vt:lpstr>
      <vt:lpstr>Pygame  VS  Unity</vt:lpstr>
      <vt:lpstr>Pygame  VS  Unity</vt:lpstr>
      <vt:lpstr>Pygame  VS  Unity</vt:lpstr>
      <vt:lpstr>Pygame  VS  Unity</vt:lpstr>
      <vt:lpstr>Ｗordle</vt:lpstr>
      <vt:lpstr>Ｗordle</vt:lpstr>
      <vt:lpstr>你…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cylin</dc:creator>
  <cp:lastModifiedBy>cylin</cp:lastModifiedBy>
  <cp:revision>8</cp:revision>
  <dcterms:created xsi:type="dcterms:W3CDTF">2022-03-21T00:58:56Z</dcterms:created>
  <dcterms:modified xsi:type="dcterms:W3CDTF">2022-04-11T01:32:46Z</dcterms:modified>
</cp:coreProperties>
</file>