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8" r:id="rId3"/>
    <p:sldId id="273" r:id="rId4"/>
    <p:sldId id="275" r:id="rId5"/>
    <p:sldId id="274" r:id="rId6"/>
    <p:sldId id="276" r:id="rId7"/>
    <p:sldId id="277" r:id="rId8"/>
    <p:sldId id="278" r:id="rId9"/>
    <p:sldId id="279" r:id="rId10"/>
    <p:sldId id="280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81ECC-E500-43CD-8C81-BB1EFD666476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8F29-289C-4B66-8FB7-5661AA43EB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(05)myFunction.py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A8F29-289C-4B66-8FB7-5661AA43EB6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(05)myFunction.py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A8F29-289C-4B66-8FB7-5661AA43EB6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(05)myFunction.py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A8F29-289C-4B66-8FB7-5661AA43EB6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(05)myFunction.py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A8F29-289C-4B66-8FB7-5661AA43EB68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(05)myFunction.py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A8F29-289C-4B66-8FB7-5661AA43EB68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(05)myFunction.py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A8F29-289C-4B66-8FB7-5661AA43EB68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(05)myFunction.py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A8F29-289C-4B66-8FB7-5661AA43EB68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(05)myFunction.py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A8F29-289C-4B66-8FB7-5661AA43EB68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(05)myFunction.py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A8F29-289C-4B66-8FB7-5661AA43EB68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03C39-7456-4A8D-90EF-72F2AC0835AF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303C39-7456-4A8D-90EF-72F2AC0835AF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物件導向程式設計</a:t>
            </a:r>
            <a:r>
              <a:rPr lang="en-US" altLang="zh-TW" dirty="0" smtClean="0"/>
              <a:t>(OOP)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115616" y="4293096"/>
            <a:ext cx="7406640" cy="17526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TW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林照陽</a:t>
            </a: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lcy570225@gmail.com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初始化</a:t>
            </a:r>
            <a:endParaRPr lang="zh-TW" altLang="en-US" sz="3200" b="1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87624" y="1447800"/>
            <a:ext cx="8064896" cy="5005536"/>
          </a:xfrm>
        </p:spPr>
        <p:txBody>
          <a:bodyPr vert="horz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class </a:t>
            </a:r>
            <a:r>
              <a:rPr lang="en-US" altLang="zh-TW" sz="2400" dirty="0" err="1" smtClean="0"/>
              <a:t>ClassName</a:t>
            </a:r>
            <a:r>
              <a:rPr lang="en-US" altLang="zh-TW" sz="2400" dirty="0" smtClean="0"/>
              <a:t>:</a:t>
            </a:r>
            <a:br>
              <a:rPr lang="en-US" altLang="zh-TW" sz="2400" dirty="0" smtClean="0"/>
            </a:br>
            <a:r>
              <a:rPr lang="zh-TW" altLang="en-US" sz="2400" dirty="0" smtClean="0"/>
              <a:t>變數 </a:t>
            </a:r>
            <a:r>
              <a:rPr lang="en-US" altLang="zh-TW" sz="2400" dirty="0" smtClean="0"/>
              <a:t>- </a:t>
            </a:r>
            <a:r>
              <a:rPr lang="zh-TW" altLang="en-US" sz="2400" dirty="0" smtClean="0"/>
              <a:t>屬性</a:t>
            </a:r>
            <a:br>
              <a:rPr lang="zh-TW" altLang="en-US" sz="2400" dirty="0" smtClean="0"/>
            </a:br>
            <a:r>
              <a:rPr lang="zh-TW" altLang="en-US" sz="2400" dirty="0" smtClean="0"/>
              <a:t>敘述 </a:t>
            </a:r>
            <a:r>
              <a:rPr lang="en-US" altLang="zh-TW" sz="2400" dirty="0" smtClean="0"/>
              <a:t>- </a:t>
            </a:r>
            <a:r>
              <a:rPr lang="zh-TW" altLang="en-US" sz="2400" dirty="0" smtClean="0"/>
              <a:t>方法（</a:t>
            </a:r>
            <a:r>
              <a:rPr lang="en-US" altLang="zh-TW" sz="2400" dirty="0" smtClean="0"/>
              <a:t>self, []</a:t>
            </a:r>
            <a:r>
              <a:rPr lang="zh-TW" altLang="en-US" sz="2400" dirty="0" smtClean="0"/>
              <a:t>）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def __init__(self, [</a:t>
            </a:r>
            <a:r>
              <a:rPr lang="zh-TW" altLang="en-US" sz="2400" dirty="0" smtClean="0"/>
              <a:t>變數</a:t>
            </a:r>
            <a:r>
              <a:rPr lang="en-US" altLang="zh-TW" sz="2400" dirty="0" smtClean="0"/>
              <a:t>= ]):</a:t>
            </a:r>
            <a:r>
              <a:rPr lang="zh-TW" altLang="en-US" sz="2400" dirty="0" smtClean="0"/>
              <a:t/>
            </a:r>
            <a:br>
              <a:rPr lang="zh-TW" altLang="en-US" sz="2400" dirty="0" smtClean="0"/>
            </a:br>
            <a:r>
              <a:rPr lang="zh-TW" altLang="en-US" sz="2400" dirty="0" smtClean="0"/>
              <a:t>初始化</a:t>
            </a:r>
            <a:r>
              <a:rPr lang="zh-TW" altLang="en-US" sz="2400" dirty="0" smtClean="0"/>
              <a:t>敘述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Python </a:t>
            </a:r>
            <a:r>
              <a:rPr lang="zh-TW" altLang="en-US" sz="2400" dirty="0" smtClean="0"/>
              <a:t>允許類別提供一個名稱為 </a:t>
            </a:r>
            <a:r>
              <a:rPr lang="en-US" altLang="zh-TW" sz="2400" dirty="0" smtClean="0"/>
              <a:t>__init__()</a:t>
            </a:r>
            <a:r>
              <a:rPr lang="zh-TW" altLang="en-US" sz="2400" dirty="0" smtClean="0"/>
              <a:t> 的特殊方法，在建立物件的時候會自動呼叫這個方法將物件初始化，同樣地， </a:t>
            </a:r>
            <a:r>
              <a:rPr lang="en-US" altLang="zh-TW" sz="2400" dirty="0" smtClean="0"/>
              <a:t>__init__()</a:t>
            </a:r>
            <a:r>
              <a:rPr lang="zh-TW" altLang="en-US" sz="2400" dirty="0" smtClean="0"/>
              <a:t> 方法的第一個參數必須是 </a:t>
            </a:r>
            <a:r>
              <a:rPr lang="en-US" altLang="zh-TW" sz="2400" dirty="0" smtClean="0"/>
              <a:t>self</a:t>
            </a:r>
            <a:r>
              <a:rPr lang="zh-TW" altLang="en-US" sz="2400" dirty="0" smtClean="0"/>
              <a:t> ，指向剛被建立的物件。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物件導向（</a:t>
            </a:r>
            <a:r>
              <a:rPr lang="en-US" altLang="zh-TW" sz="3600" dirty="0" smtClean="0"/>
              <a:t>Object Oriented, OO</a:t>
            </a:r>
            <a:r>
              <a:rPr lang="zh-TW" altLang="en-US" sz="3600" dirty="0" smtClean="0"/>
              <a:t>）</a:t>
            </a:r>
            <a:endParaRPr lang="zh-TW" altLang="en-US" sz="3600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zh-TW" altLang="en-US" b="1" dirty="0" smtClean="0"/>
              <a:t>物件（</a:t>
            </a:r>
            <a:r>
              <a:rPr lang="en-US" altLang="zh-TW" b="1" dirty="0" smtClean="0"/>
              <a:t>object</a:t>
            </a:r>
            <a:r>
              <a:rPr lang="zh-TW" altLang="en-US" b="1" dirty="0" smtClean="0"/>
              <a:t>）或者實體（</a:t>
            </a:r>
            <a:r>
              <a:rPr lang="en-US" altLang="zh-TW" b="1" dirty="0" smtClean="0"/>
              <a:t>matters</a:t>
            </a:r>
            <a:r>
              <a:rPr lang="zh-TW" altLang="en-US" b="1" dirty="0" smtClean="0"/>
              <a:t>）：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中，物件是資料與程式碼的組合，可以是指整個應用程式或者是應用程式中的一小部分。以生活中的物品為例，我們可以說電腦是一個物件，而組成電腦的 </a:t>
            </a:r>
            <a:r>
              <a:rPr lang="en-US" altLang="zh-TW" dirty="0" smtClean="0"/>
              <a:t>CPU</a:t>
            </a:r>
            <a:r>
              <a:rPr lang="zh-TW" altLang="en-US" dirty="0" smtClean="0"/>
              <a:t>、硬碟等也都可以做為一個物件。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物件導向（</a:t>
            </a:r>
            <a:r>
              <a:rPr lang="en-US" altLang="zh-TW" sz="3600" dirty="0" smtClean="0"/>
              <a:t>Object Oriented, OO</a:t>
            </a:r>
            <a:r>
              <a:rPr lang="zh-TW" altLang="en-US" sz="3600" dirty="0" smtClean="0"/>
              <a:t>）</a:t>
            </a:r>
            <a:endParaRPr lang="zh-TW" altLang="en-US" sz="3600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TW" altLang="en-US" b="1" dirty="0" smtClean="0"/>
              <a:t>屬性（</a:t>
            </a:r>
            <a:r>
              <a:rPr lang="en-US" altLang="zh-TW" b="1" dirty="0" smtClean="0"/>
              <a:t>attribute</a:t>
            </a:r>
            <a:r>
              <a:rPr lang="zh-TW" altLang="en-US" b="1" dirty="0" smtClean="0"/>
              <a:t>）或成員變數（</a:t>
            </a:r>
            <a:r>
              <a:rPr lang="en-US" altLang="zh-TW" b="1" dirty="0" smtClean="0"/>
              <a:t>member variable</a:t>
            </a:r>
            <a:r>
              <a:rPr lang="zh-TW" altLang="en-US" b="1" dirty="0" smtClean="0"/>
              <a:t>）：</a:t>
            </a:r>
            <a:r>
              <a:rPr lang="zh-TW" altLang="en-US" dirty="0" smtClean="0"/>
              <a:t>是用來描述物件（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）的特性。以電腦為例，</a:t>
            </a:r>
            <a:r>
              <a:rPr lang="en-US" altLang="zh-TW" dirty="0" smtClean="0"/>
              <a:t>CPU </a:t>
            </a:r>
            <a:r>
              <a:rPr lang="zh-TW" altLang="en-US" dirty="0" smtClean="0"/>
              <a:t>等級或者製造商等用來描述電腦的特質就是這個物件的屬性。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物件導向（</a:t>
            </a:r>
            <a:r>
              <a:rPr lang="en-US" altLang="zh-TW" sz="3600" dirty="0" smtClean="0"/>
              <a:t>Object Oriented, OO</a:t>
            </a:r>
            <a:r>
              <a:rPr lang="zh-TW" altLang="en-US" sz="3600" dirty="0" smtClean="0"/>
              <a:t>）</a:t>
            </a:r>
            <a:endParaRPr lang="zh-TW" altLang="en-US" sz="3600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TW" altLang="en-US" b="1" dirty="0" smtClean="0"/>
              <a:t>屬性（</a:t>
            </a:r>
            <a:r>
              <a:rPr lang="en-US" altLang="zh-TW" b="1" dirty="0" smtClean="0"/>
              <a:t>attribute</a:t>
            </a:r>
            <a:r>
              <a:rPr lang="zh-TW" altLang="en-US" b="1" dirty="0" smtClean="0"/>
              <a:t>）或成員變數（</a:t>
            </a:r>
            <a:r>
              <a:rPr lang="en-US" altLang="zh-TW" b="1" dirty="0" smtClean="0"/>
              <a:t>member variable</a:t>
            </a:r>
            <a:r>
              <a:rPr lang="zh-TW" altLang="en-US" b="1" dirty="0" smtClean="0"/>
              <a:t>）：</a:t>
            </a:r>
            <a:r>
              <a:rPr lang="zh-TW" altLang="en-US" dirty="0" smtClean="0"/>
              <a:t>是用來描述物件（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）的特性。以電腦為例，</a:t>
            </a:r>
            <a:r>
              <a:rPr lang="en-US" altLang="zh-TW" dirty="0" smtClean="0"/>
              <a:t>CPU </a:t>
            </a:r>
            <a:r>
              <a:rPr lang="zh-TW" altLang="en-US" dirty="0" smtClean="0"/>
              <a:t>等級或者製造商等用來描述電腦的特質就是這個物件的屬性。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物件導向（</a:t>
            </a:r>
            <a:r>
              <a:rPr lang="en-US" altLang="zh-TW" sz="3600" dirty="0" smtClean="0"/>
              <a:t>Object Oriented, OO</a:t>
            </a:r>
            <a:r>
              <a:rPr lang="zh-TW" altLang="en-US" sz="3600" dirty="0" smtClean="0"/>
              <a:t>）</a:t>
            </a:r>
            <a:endParaRPr lang="zh-TW" altLang="en-US" sz="3600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zh-TW" altLang="en-US" b="1" dirty="0" smtClean="0"/>
              <a:t>類別（</a:t>
            </a:r>
            <a:r>
              <a:rPr lang="en-US" altLang="zh-TW" b="1" dirty="0" smtClean="0"/>
              <a:t>class</a:t>
            </a:r>
            <a:r>
              <a:rPr lang="zh-TW" altLang="en-US" b="1" dirty="0" smtClean="0"/>
              <a:t>）：</a:t>
            </a:r>
            <a:r>
              <a:rPr lang="zh-TW" altLang="en-US" dirty="0" smtClean="0"/>
              <a:t>是指物件的分類，可以透過類別將物件分門別類，同樣類別的物件有相同的屬性與方法。以電腦這個類別為例，有廠牌、顏色等屬性，以及開機、關機、執行應用程式等方法，那麼 </a:t>
            </a:r>
            <a:r>
              <a:rPr lang="en-US" altLang="zh-TW" dirty="0" smtClean="0"/>
              <a:t>Surface </a:t>
            </a:r>
            <a:r>
              <a:rPr lang="zh-TW" altLang="en-US" dirty="0" smtClean="0"/>
              <a:t>的筆記型電腦隸屬於電腦這類別，廠牌為 </a:t>
            </a:r>
            <a:r>
              <a:rPr lang="en-US" altLang="zh-TW" dirty="0" smtClean="0"/>
              <a:t>Microsoft</a:t>
            </a:r>
            <a:r>
              <a:rPr lang="zh-TW" altLang="en-US" dirty="0" smtClean="0"/>
              <a:t>，顏色則為銀色，至於 </a:t>
            </a:r>
            <a:r>
              <a:rPr lang="en-US" altLang="zh-TW" dirty="0" smtClean="0"/>
              <a:t>Dell </a:t>
            </a:r>
            <a:r>
              <a:rPr lang="zh-TW" altLang="en-US" dirty="0" smtClean="0"/>
              <a:t>的筆記型電腦就屬於電腦類別的其他物件。也可以說</a:t>
            </a:r>
            <a:r>
              <a:rPr lang="zh-TW" altLang="en-US" b="1" dirty="0" smtClean="0"/>
              <a:t>物件是類別的實體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物件導向程式設計（</a:t>
            </a:r>
            <a:r>
              <a:rPr lang="en-US" altLang="zh-TW" sz="3200" dirty="0" smtClean="0"/>
              <a:t>Object Oriented Programming, OOP</a:t>
            </a:r>
            <a:r>
              <a:rPr lang="zh-TW" altLang="en-US" sz="3200" dirty="0" smtClean="0"/>
              <a:t>）的</a:t>
            </a:r>
            <a:r>
              <a:rPr lang="zh-TW" altLang="en-US" sz="3200" dirty="0" smtClean="0"/>
              <a:t>特徵</a:t>
            </a:r>
            <a:endParaRPr lang="zh-TW" altLang="en-US" sz="3200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封裝（</a:t>
            </a:r>
            <a:r>
              <a:rPr lang="en-US" altLang="zh-TW" dirty="0" smtClean="0"/>
              <a:t>encapsulation</a:t>
            </a:r>
            <a:r>
              <a:rPr lang="zh-TW" altLang="en-US" dirty="0" smtClean="0"/>
              <a:t>）：將資料與用來處理資料的函式放在一起成為一個類別，稱為「封裝」。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物件導向程式設計（</a:t>
            </a:r>
            <a:r>
              <a:rPr lang="en-US" altLang="zh-TW" sz="3200" dirty="0" smtClean="0"/>
              <a:t>Object Oriented Programming, OOP</a:t>
            </a:r>
            <a:r>
              <a:rPr lang="zh-TW" altLang="en-US" sz="3200" dirty="0" smtClean="0"/>
              <a:t>）的</a:t>
            </a:r>
            <a:r>
              <a:rPr lang="zh-TW" altLang="en-US" sz="3200" dirty="0" smtClean="0"/>
              <a:t>特徵</a:t>
            </a:r>
            <a:endParaRPr lang="zh-TW" altLang="en-US" sz="3200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繼承（</a:t>
            </a:r>
            <a:r>
              <a:rPr lang="en-US" altLang="zh-TW" dirty="0" smtClean="0"/>
              <a:t>inheritance</a:t>
            </a:r>
            <a:r>
              <a:rPr lang="zh-TW" altLang="en-US" dirty="0" smtClean="0"/>
              <a:t>）：從原先有的類別定義出新的類別，既有的類別稱為「父類別（</a:t>
            </a:r>
            <a:r>
              <a:rPr lang="en-US" altLang="zh-TW" dirty="0" smtClean="0"/>
              <a:t>parent class</a:t>
            </a:r>
            <a:r>
              <a:rPr lang="zh-TW" altLang="en-US" dirty="0" smtClean="0"/>
              <a:t>）」，而衍伸的新類別叫做「子類別（</a:t>
            </a:r>
            <a:r>
              <a:rPr lang="en-US" altLang="zh-TW" dirty="0" smtClean="0"/>
              <a:t>child class</a:t>
            </a:r>
            <a:r>
              <a:rPr lang="zh-TW" altLang="en-US" dirty="0" smtClean="0"/>
              <a:t>）」。透過 </a:t>
            </a:r>
            <a:r>
              <a:rPr lang="en-US" altLang="zh-TW" dirty="0" smtClean="0"/>
              <a:t>OOP </a:t>
            </a:r>
            <a:r>
              <a:rPr lang="zh-TW" altLang="en-US" dirty="0" smtClean="0"/>
              <a:t>的繼承特性，可以提高軟體的重複使用性，只要撰寫完成父類別的程式碼，就可以在其他子類別程式碼中重複使用。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物件導向程式設計（</a:t>
            </a:r>
            <a:r>
              <a:rPr lang="en-US" altLang="zh-TW" sz="3200" dirty="0" smtClean="0"/>
              <a:t>Object Oriented Programming, OOP</a:t>
            </a:r>
            <a:r>
              <a:rPr lang="zh-TW" altLang="en-US" sz="3200" dirty="0" smtClean="0"/>
              <a:t>）的</a:t>
            </a:r>
            <a:r>
              <a:rPr lang="zh-TW" altLang="en-US" sz="3200" dirty="0" smtClean="0"/>
              <a:t>特徵</a:t>
            </a:r>
            <a:endParaRPr lang="zh-TW" altLang="en-US" sz="3200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87624" y="1447800"/>
            <a:ext cx="8064896" cy="5005536"/>
          </a:xfrm>
        </p:spPr>
        <p:txBody>
          <a:bodyPr vert="horz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多型（</a:t>
            </a: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）：當子類別的不同物件收到相同訊息的時候，可以根據子類別中定義的方法來作執行，而不受父類別的限制。以飛行物為例，設定飛行物為父類別，其下的子類別有熱氣球與直升機，而父類別的方法包括起飛與降落，當子類別的物件收到起飛的訊息時，熱氣球可以用燃燒來起飛，而直升機可以靠旋轉螺旋槳起飛，子類別中的方法可以覆蓋（</a:t>
            </a:r>
            <a:r>
              <a:rPr lang="en-US" altLang="zh-TW" sz="2400" dirty="0" smtClean="0"/>
              <a:t>override</a:t>
            </a:r>
            <a:r>
              <a:rPr lang="zh-TW" altLang="en-US" sz="2400" dirty="0" smtClean="0"/>
              <a:t>）父類別的方法。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定義類別</a:t>
            </a:r>
            <a:endParaRPr lang="zh-TW" altLang="en-US" sz="3200" b="1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87624" y="1447800"/>
            <a:ext cx="8064896" cy="5005536"/>
          </a:xfrm>
        </p:spPr>
        <p:txBody>
          <a:bodyPr vert="horz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class </a:t>
            </a:r>
            <a:r>
              <a:rPr lang="en-US" altLang="zh-TW" sz="2400" dirty="0" err="1" smtClean="0"/>
              <a:t>ClassName</a:t>
            </a:r>
            <a:r>
              <a:rPr lang="en-US" altLang="zh-TW" sz="2400" dirty="0" smtClean="0"/>
              <a:t>:</a:t>
            </a:r>
            <a:br>
              <a:rPr lang="en-US" altLang="zh-TW" sz="2400" dirty="0" smtClean="0"/>
            </a:br>
            <a:r>
              <a:rPr lang="zh-TW" altLang="en-US" sz="2400" dirty="0" smtClean="0"/>
              <a:t>變數 </a:t>
            </a:r>
            <a:r>
              <a:rPr lang="en-US" altLang="zh-TW" sz="2400" dirty="0" smtClean="0"/>
              <a:t>- </a:t>
            </a:r>
            <a:r>
              <a:rPr lang="zh-TW" altLang="en-US" sz="2400" dirty="0" smtClean="0"/>
              <a:t>屬性</a:t>
            </a:r>
            <a:br>
              <a:rPr lang="zh-TW" altLang="en-US" sz="2400" dirty="0" smtClean="0"/>
            </a:br>
            <a:r>
              <a:rPr lang="zh-TW" altLang="en-US" sz="2400" dirty="0" smtClean="0"/>
              <a:t>敘述 </a:t>
            </a:r>
            <a:r>
              <a:rPr lang="en-US" altLang="zh-TW" sz="2400" dirty="0" smtClean="0"/>
              <a:t>- </a:t>
            </a:r>
            <a:r>
              <a:rPr lang="zh-TW" altLang="en-US" sz="2400" dirty="0" smtClean="0"/>
              <a:t>方法（</a:t>
            </a:r>
            <a:r>
              <a:rPr lang="en-US" altLang="zh-TW" sz="2400" dirty="0" smtClean="0"/>
              <a:t>self, []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  <a:p>
            <a:r>
              <a:rPr lang="en-US" altLang="zh-TW" sz="2400" dirty="0" err="1" smtClean="0"/>
              <a:t>ClassName</a:t>
            </a:r>
            <a:r>
              <a:rPr lang="en-US" altLang="zh-TW" sz="2400" dirty="0" smtClean="0"/>
              <a:t> </a:t>
            </a:r>
            <a:r>
              <a:rPr lang="zh-TW" altLang="en-US" sz="2400" dirty="0" smtClean="0"/>
              <a:t>：類別的名稱，命名規則與變數的命名相同。</a:t>
            </a:r>
          </a:p>
          <a:p>
            <a:r>
              <a:rPr lang="zh-TW" altLang="en-US" sz="2400" dirty="0" smtClean="0"/>
              <a:t>變數 ：類別內的變數稱為屬性（</a:t>
            </a:r>
            <a:r>
              <a:rPr lang="en-US" altLang="zh-TW" sz="2400" dirty="0" smtClean="0"/>
              <a:t>attribute</a:t>
            </a:r>
            <a:r>
              <a:rPr lang="zh-TW" altLang="en-US" sz="2400" dirty="0" smtClean="0"/>
              <a:t>）。</a:t>
            </a:r>
          </a:p>
          <a:p>
            <a:r>
              <a:rPr lang="zh-TW" altLang="en-US" sz="2400" dirty="0" smtClean="0"/>
              <a:t>敘述 ：類別內的函式稱為方法（</a:t>
            </a:r>
            <a:r>
              <a:rPr lang="en-US" altLang="zh-TW" sz="2400" dirty="0" smtClean="0"/>
              <a:t>method</a:t>
            </a:r>
            <a:r>
              <a:rPr lang="zh-TW" altLang="en-US" sz="2400" dirty="0" smtClean="0"/>
              <a:t>）。</a:t>
            </a:r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1937</TotalTime>
  <Words>558</Words>
  <Application>Microsoft Office PowerPoint</Application>
  <PresentationFormat>如螢幕大小 (4:3)</PresentationFormat>
  <Paragraphs>45</Paragraphs>
  <Slides>10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夏至</vt:lpstr>
      <vt:lpstr>物件導向程式設計(OOP)</vt:lpstr>
      <vt:lpstr>物件導向（Object Oriented, OO）</vt:lpstr>
      <vt:lpstr>物件導向（Object Oriented, OO）</vt:lpstr>
      <vt:lpstr>物件導向（Object Oriented, OO）</vt:lpstr>
      <vt:lpstr>物件導向（Object Oriented, OO）</vt:lpstr>
      <vt:lpstr>物件導向程式設計（Object Oriented Programming, OOP）的特徵</vt:lpstr>
      <vt:lpstr>物件導向程式設計（Object Oriented Programming, OOP）的特徵</vt:lpstr>
      <vt:lpstr>物件導向程式設計（Object Oriented Programming, OOP）的特徵</vt:lpstr>
      <vt:lpstr>定義類別</vt:lpstr>
      <vt:lpstr>初始化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教學筆記</dc:title>
  <dc:creator>cylin</dc:creator>
  <cp:lastModifiedBy>cylin</cp:lastModifiedBy>
  <cp:revision>63</cp:revision>
  <dcterms:created xsi:type="dcterms:W3CDTF">2019-07-06T02:54:41Z</dcterms:created>
  <dcterms:modified xsi:type="dcterms:W3CDTF">2020-05-22T03:15:49Z</dcterms:modified>
</cp:coreProperties>
</file>