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標題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版面配置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6" name="頁尾版面配置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2" name="內容版面配置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4" name="內容版面配置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1" name="標題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E90B7C7-36EC-4768-AE02-5DAE733FD5E7}" type="datetimeFigureOut">
              <a:rPr lang="zh-TW" altLang="en-US" smtClean="0"/>
              <a:pPr/>
              <a:t>2022/3/24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D7DC875-C871-4C69-B419-18D3516BD18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林照陽</a:t>
            </a:r>
            <a:r>
              <a:rPr lang="en-US" altLang="zh-TW" dirty="0" smtClean="0"/>
              <a:t>	lcy570225@gmail.com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Pygame</a:t>
            </a:r>
            <a:r>
              <a:rPr lang="zh-TW" altLang="en-US" dirty="0" smtClean="0"/>
              <a:t>遊戲設計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遊戲的畫面是由 “渲染” 來的</a:t>
            </a:r>
          </a:p>
          <a:p>
            <a:pPr lvl="1">
              <a:lnSpc>
                <a:spcPct val="150000"/>
              </a:lnSpc>
            </a:pPr>
            <a:r>
              <a:rPr lang="zh-TW" altLang="en-US" sz="3200" dirty="0" smtClean="0"/>
              <a:t>所謂的 渲染 就是將圖片經由電腦計算 再呈現給我們看的這個過程 至於他要計算能計算什麼 有很多</a:t>
            </a:r>
            <a:r>
              <a:rPr lang="en-US" altLang="zh-TW" sz="3200" dirty="0" smtClean="0"/>
              <a:t>~ </a:t>
            </a:r>
            <a:r>
              <a:rPr lang="zh-TW" altLang="en-US" sz="3200" dirty="0" smtClean="0"/>
              <a:t>例如光影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透明度和再移動時的呈現 亦或是我們常接觸到的 文字轉圖片 都是需要計算的喔</a:t>
            </a:r>
            <a:r>
              <a:rPr lang="en-US" altLang="zh-TW" sz="3200" dirty="0" smtClean="0"/>
              <a:t>!</a:t>
            </a:r>
          </a:p>
          <a:p>
            <a:pPr lvl="1">
              <a:lnSpc>
                <a:spcPct val="150000"/>
              </a:lnSpc>
            </a:pP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做遊戲之前必須具備的觀念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遊戲的畫面是由 一張一張圖片 快速串連起來的</a:t>
            </a:r>
          </a:p>
          <a:p>
            <a:pPr lvl="1"/>
            <a:r>
              <a:rPr lang="zh-TW" altLang="en-US" sz="2800" dirty="0" smtClean="0"/>
              <a:t>你可以把她想成是動畫這樣 動畫也可以想成很多張照片快速撥放形成</a:t>
            </a:r>
            <a:br>
              <a:rPr lang="zh-TW" altLang="en-US" sz="2800" dirty="0" smtClean="0"/>
            </a:br>
            <a:r>
              <a:rPr lang="zh-TW" altLang="en-US" sz="2800" dirty="0" smtClean="0"/>
              <a:t>在這邊我們介紹一個常用專有名詞</a:t>
            </a:r>
            <a:br>
              <a:rPr lang="zh-TW" altLang="en-US" sz="2800" dirty="0" smtClean="0"/>
            </a:br>
            <a:r>
              <a:rPr lang="en-US" altLang="zh-TW" sz="2800" b="1" dirty="0" smtClean="0"/>
              <a:t>&lt; </a:t>
            </a:r>
            <a:r>
              <a:rPr lang="zh-TW" altLang="en-US" sz="2800" b="1" dirty="0" smtClean="0"/>
              <a:t>幀數 </a:t>
            </a:r>
            <a:r>
              <a:rPr lang="en-US" altLang="zh-TW" sz="2800" b="1" dirty="0" smtClean="0"/>
              <a:t>FPS(Frame per second) &gt;</a:t>
            </a:r>
            <a:r>
              <a:rPr lang="zh-TW" altLang="en-US" sz="2800" dirty="0" smtClean="0"/>
              <a:t/>
            </a:r>
            <a:br>
              <a:rPr lang="zh-TW" altLang="en-US" sz="2800" dirty="0" smtClean="0"/>
            </a:br>
            <a:r>
              <a:rPr lang="zh-TW" altLang="en-US" sz="2800" dirty="0" smtClean="0"/>
              <a:t>表示每秒有幾張圖片串起來 舉個例子 假如是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幀 就代表說每秒有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張照片 以此可知 越高的幀數會讓畫面看起來越流暢 但相對的需要付出更多的時間計算也回到我們跟剛剛所說的 需要花更多時間 “渲染”</a:t>
            </a:r>
          </a:p>
          <a:p>
            <a:pPr lvl="2"/>
            <a:endParaRPr lang="en-US" altLang="zh-TW" sz="2800" dirty="0" smtClean="0"/>
          </a:p>
          <a:p>
            <a:pPr lvl="2"/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做遊戲之前必須具備的觀念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遊戲的畫面是由 一層一層疊上去的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遊戲的渲染跟畫畫不一樣 通常我們在畫畫 會把我們要的主角先畫出來 在把旁邊的地方填上背景 這代表什麼</a:t>
            </a:r>
            <a:r>
              <a:rPr lang="en-US" altLang="zh-TW" sz="2800" dirty="0" smtClean="0"/>
              <a:t>!? </a:t>
            </a:r>
            <a:r>
              <a:rPr lang="zh-TW" altLang="en-US" sz="2800" dirty="0" smtClean="0"/>
              <a:t>主角後面是沒有背景ㄉ 但是不管是在影片還是遊戲的畫面設計上 我們都是把東西 一層一層疊上去的 先有背景 在把人物疊上去 可以把他想成 </a:t>
            </a:r>
            <a:r>
              <a:rPr lang="en-US" altLang="zh-TW" sz="2800" dirty="0" smtClean="0"/>
              <a:t>Photoshop </a:t>
            </a:r>
            <a:r>
              <a:rPr lang="zh-TW" altLang="en-US" sz="2800" dirty="0" smtClean="0"/>
              <a:t>的圖層 遊戲中每個元件都是獨立 而且有自己的圖層</a:t>
            </a:r>
          </a:p>
          <a:p>
            <a:pPr lvl="3">
              <a:lnSpc>
                <a:spcPct val="150000"/>
              </a:lnSpc>
            </a:pPr>
            <a:endParaRPr lang="en-US" altLang="zh-TW" sz="2800" dirty="0" smtClean="0"/>
          </a:p>
          <a:p>
            <a:pPr lvl="2">
              <a:lnSpc>
                <a:spcPct val="150000"/>
              </a:lnSpc>
            </a:pP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做遊戲之前必須具備的觀念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遊戲流程</a:t>
            </a:r>
            <a:endParaRPr lang="zh-TW" altLang="en-US" dirty="0"/>
          </a:p>
        </p:txBody>
      </p:sp>
      <p:pic>
        <p:nvPicPr>
          <p:cNvPr id="1026" name="Picture 2" descr="https://i.imgur.com/MdHmKk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163089" cy="4176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思考遊戲規則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主畫面設計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每個元件的功能設計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各個元件的互動</a:t>
            </a:r>
            <a:endParaRPr lang="en-US" altLang="zh-TW" sz="3200" dirty="0" smtClean="0"/>
          </a:p>
          <a:p>
            <a:pPr>
              <a:lnSpc>
                <a:spcPct val="150000"/>
              </a:lnSpc>
            </a:pPr>
            <a:r>
              <a:rPr lang="zh-TW" altLang="en-US" sz="3200" dirty="0" smtClean="0"/>
              <a:t>遊戲整體優化</a:t>
            </a:r>
            <a:endParaRPr lang="zh-TW" altLang="en-US" sz="3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遊戲設計的流程可簡化為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 smtClean="0"/>
              <a:t>Pygame</a:t>
            </a:r>
            <a:r>
              <a:rPr lang="zh-TW" altLang="en-US" sz="2800" dirty="0" smtClean="0"/>
              <a:t>是一個「遊戲開發庫」 </a:t>
            </a:r>
            <a:r>
              <a:rPr lang="en-US" altLang="zh-TW" sz="2800" dirty="0" smtClean="0"/>
              <a:t>– </a:t>
            </a:r>
            <a:r>
              <a:rPr lang="zh-TW" altLang="en-US" sz="2800" dirty="0" smtClean="0"/>
              <a:t>一組幫助程式設計師製作遊戲的程式碼庫。包含：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圖形和動畫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聲音（包括音樂）</a:t>
            </a:r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控制（鍵盤，滑鼠，遊戲手把等）</a:t>
            </a:r>
          </a:p>
          <a:p>
            <a:pPr>
              <a:lnSpc>
                <a:spcPct val="150000"/>
              </a:lnSpc>
            </a:pP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什麼是</a:t>
            </a:r>
            <a:r>
              <a:rPr lang="en-US" altLang="zh-TW" dirty="0" err="1" smtClean="0"/>
              <a:t>Pygame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宣紙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宣紙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83</TotalTime>
  <Words>296</Words>
  <Application>Microsoft Office PowerPoint</Application>
  <PresentationFormat>如螢幕大小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宣紙</vt:lpstr>
      <vt:lpstr>Pygame遊戲設計</vt:lpstr>
      <vt:lpstr>做遊戲之前必須具備的觀念</vt:lpstr>
      <vt:lpstr>做遊戲之前必須具備的觀念</vt:lpstr>
      <vt:lpstr>做遊戲之前必須具備的觀念</vt:lpstr>
      <vt:lpstr>遊戲流程</vt:lpstr>
      <vt:lpstr>遊戲設計的流程可簡化為</vt:lpstr>
      <vt:lpstr>什麼是Pygame？</vt:lpstr>
    </vt:vector>
  </TitlesOfParts>
  <Company>EverSuper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Pygame遊戲設計</dc:title>
  <dc:creator>cylin</dc:creator>
  <cp:lastModifiedBy>cylin</cp:lastModifiedBy>
  <cp:revision>10</cp:revision>
  <dcterms:created xsi:type="dcterms:W3CDTF">2022-03-22T01:17:59Z</dcterms:created>
  <dcterms:modified xsi:type="dcterms:W3CDTF">2022-03-24T01:31:26Z</dcterms:modified>
</cp:coreProperties>
</file>