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EC8D7B-53DC-45DD-A26F-9E36FC1EFD19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FC752-862C-4DF0-9ACB-C14BC88CF0E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EC8D7B-53DC-45DD-A26F-9E36FC1EFD19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FC752-862C-4DF0-9ACB-C14BC88C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EC8D7B-53DC-45DD-A26F-9E36FC1EFD19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FC752-862C-4DF0-9ACB-C14BC88C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EC8D7B-53DC-45DD-A26F-9E36FC1EFD19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FC752-862C-4DF0-9ACB-C14BC88C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EC8D7B-53DC-45DD-A26F-9E36FC1EFD19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FC752-862C-4DF0-9ACB-C14BC88CF0E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EC8D7B-53DC-45DD-A26F-9E36FC1EFD19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FC752-862C-4DF0-9ACB-C14BC88C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EC8D7B-53DC-45DD-A26F-9E36FC1EFD19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FC752-862C-4DF0-9ACB-C14BC88C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EC8D7B-53DC-45DD-A26F-9E36FC1EFD19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FC752-862C-4DF0-9ACB-C14BC88C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EC8D7B-53DC-45DD-A26F-9E36FC1EFD19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FC752-862C-4DF0-9ACB-C14BC88CF0E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EC8D7B-53DC-45DD-A26F-9E36FC1EFD19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FC752-862C-4DF0-9ACB-C14BC88C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EC8D7B-53DC-45DD-A26F-9E36FC1EFD19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FC752-862C-4DF0-9ACB-C14BC88CF0E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FEC8D7B-53DC-45DD-A26F-9E36FC1EFD19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34FC752-862C-4DF0-9ACB-C14BC88CF0E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pygame.display</a:t>
            </a:r>
            <a:r>
              <a:rPr lang="zh-TW" altLang="en-US" b="1" dirty="0" smtClean="0"/>
              <a:t>模組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509120"/>
            <a:ext cx="7406640" cy="1752600"/>
          </a:xfrm>
        </p:spPr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pygame.display.set_mode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TW" dirty="0" smtClean="0"/>
              <a:t>flags </a:t>
            </a:r>
            <a:r>
              <a:rPr lang="zh-TW" altLang="en-US" dirty="0" smtClean="0"/>
              <a:t>參數指定你想要的顯示類型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2561312"/>
          <a:ext cx="700844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146"/>
                <a:gridCol w="424929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zh-TW" alt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選項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含義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pygame.FULLSCREEN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創建一個全屏顯示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pygame.DOUBLEBUF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雙緩沖模式 </a:t>
                      </a:r>
                      <a:r>
                        <a:rPr lang="zh-TW" altLang="en-US" dirty="0" smtClean="0"/>
                        <a:t/>
                      </a:r>
                      <a:br>
                        <a:rPr lang="zh-TW" altLang="en-US" dirty="0" smtClean="0"/>
                      </a:b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推薦和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HWSURFACE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OPENGL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一起使用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pygame.HWSURFACE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硬體加速，只有在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FULLSCREEN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下可以使用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pygame.OPENGL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創建一個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OPENGL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渲染的顯示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pygame.RESIZABLE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創建一個可調整尺寸的窗口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pygame.NOFRAME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創建一個沒有邊框和控制按鈕的窗口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pygame.display.set_mode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TW" dirty="0" smtClean="0"/>
              <a:t>screen = </a:t>
            </a:r>
            <a:r>
              <a:rPr lang="en-US" altLang="zh-TW" dirty="0" err="1" smtClean="0"/>
              <a:t>pygame.display.set_mode</a:t>
            </a:r>
            <a:r>
              <a:rPr lang="en-US" altLang="zh-TW" dirty="0" smtClean="0"/>
              <a:t>(SIZE</a:t>
            </a:r>
            <a:r>
              <a:rPr lang="en-US" altLang="zh-TW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en-US" altLang="zh-TW" dirty="0" smtClean="0"/>
              <a:t>screen</a:t>
            </a:r>
            <a:r>
              <a:rPr lang="zh-TW" altLang="en-US" dirty="0" smtClean="0"/>
              <a:t>通常被用來當作遊戲主畫面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smtClean="0"/>
              <a:t>screen</a:t>
            </a:r>
            <a:r>
              <a:rPr lang="zh-TW" altLang="en-US" dirty="0" smtClean="0"/>
              <a:t>是一個</a:t>
            </a:r>
            <a:r>
              <a:rPr lang="en-US" altLang="zh-TW" dirty="0" smtClean="0"/>
              <a:t>[Surface]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zh-TW" altLang="en-US" dirty="0" smtClean="0"/>
              <a:t>詳細用法請參考後續的</a:t>
            </a:r>
            <a:r>
              <a:rPr lang="en-US" altLang="zh-TW" dirty="0" smtClean="0"/>
              <a:t>[Surface</a:t>
            </a:r>
            <a:r>
              <a:rPr lang="en-US" altLang="zh-TW" dirty="0" smtClean="0"/>
              <a:t>]</a:t>
            </a:r>
            <a:r>
              <a:rPr lang="zh-TW" altLang="en-US" dirty="0" smtClean="0"/>
              <a:t>模組介紹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pygame.display.flip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更新整個待顯示的 </a:t>
            </a:r>
            <a:r>
              <a:rPr lang="en-US" altLang="zh-TW" dirty="0" smtClean="0"/>
              <a:t>Surface </a:t>
            </a:r>
            <a:r>
              <a:rPr lang="zh-TW" altLang="en-US" dirty="0" smtClean="0"/>
              <a:t>對像到屏幕上。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翻轉（）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無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這個函數將更新整個顯示界面的內容。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pygame.display.update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更新部分軟件界面顯示。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更新（矩形</a:t>
            </a:r>
            <a:r>
              <a:rPr lang="en-US" altLang="zh-TW" dirty="0" smtClean="0"/>
              <a:t>=</a:t>
            </a:r>
            <a:r>
              <a:rPr lang="zh-TW" altLang="en-US" dirty="0" smtClean="0"/>
              <a:t>無）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無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更新（矩形列表）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無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這個函數可以看作是</a:t>
            </a:r>
            <a:r>
              <a:rPr lang="en-US" altLang="zh-TW" dirty="0" err="1" smtClean="0"/>
              <a:t>pygame.display.flip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函數在軟件界面顯示的優化版。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它允許更新屏幕的部分內容，而不必完全更新。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如果沒有傳入任何參數，那麼該函數就像</a:t>
            </a:r>
            <a:r>
              <a:rPr lang="en-US" altLang="zh-TW" dirty="0" err="1" smtClean="0"/>
              <a:t>pygame.display.flip</a:t>
            </a:r>
            <a:r>
              <a:rPr lang="en-US" altLang="zh-TW" dirty="0" smtClean="0"/>
              <a:t>() </a:t>
            </a:r>
            <a:r>
              <a:rPr lang="zh-TW" altLang="en-US" dirty="0" smtClean="0"/>
              <a:t>那樣更新整個界面。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pygame.display.set_caption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設置當前窗口的標題欄。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set_caption</a:t>
            </a:r>
            <a:r>
              <a:rPr lang="en-US" altLang="zh-TW" dirty="0" smtClean="0"/>
              <a:t>(title, </a:t>
            </a:r>
            <a:r>
              <a:rPr lang="en-US" altLang="zh-TW" dirty="0" err="1" smtClean="0"/>
              <a:t>icontitle</a:t>
            </a:r>
            <a:r>
              <a:rPr lang="en-US" altLang="zh-TW" dirty="0" smtClean="0"/>
              <a:t>=None) -&gt; </a:t>
            </a:r>
            <a:r>
              <a:rPr lang="zh-TW" altLang="en-US" dirty="0" smtClean="0"/>
              <a:t>無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如果顯示窗口擁有一個標題欄，這個函數將修改窗口標題欄的文本。一些操作系統支持最小化窗口時切換標題欄，通過設置</a:t>
            </a:r>
            <a:r>
              <a:rPr lang="en-US" altLang="zh-TW" dirty="0" err="1" smtClean="0"/>
              <a:t>icontitle</a:t>
            </a:r>
            <a:r>
              <a:rPr lang="en-US" altLang="zh-TW" dirty="0" smtClean="0"/>
              <a:t> </a:t>
            </a:r>
            <a:r>
              <a:rPr lang="zh-TW" altLang="en-US" dirty="0" smtClean="0"/>
              <a:t>參數實現。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pygame.display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772816"/>
            <a:ext cx="7498080" cy="44755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4000" dirty="0" err="1" smtClean="0"/>
              <a:t>Pygame</a:t>
            </a:r>
            <a:r>
              <a:rPr lang="en-US" altLang="zh-TW" sz="4000" dirty="0" smtClean="0"/>
              <a:t> </a:t>
            </a:r>
            <a:r>
              <a:rPr lang="zh-TW" altLang="en-US" sz="4000" dirty="0" smtClean="0"/>
              <a:t>中用於控制窗口和屏幕顯示的模組。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pygame.display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484784"/>
            <a:ext cx="7746064" cy="476361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pygame.display.init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初始化</a:t>
            </a:r>
            <a:r>
              <a:rPr lang="en-US" altLang="zh-TW" sz="4000" dirty="0" smtClean="0"/>
              <a:t>display </a:t>
            </a:r>
            <a:r>
              <a:rPr lang="zh-TW" altLang="en-US" sz="4000" dirty="0" smtClean="0"/>
              <a:t>模組</a:t>
            </a:r>
            <a:endParaRPr lang="en-US" altLang="zh-TW" sz="4000" dirty="0" smtClean="0"/>
          </a:p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pygame.display.quit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結束</a:t>
            </a:r>
            <a:r>
              <a:rPr lang="en-US" altLang="zh-TW" sz="4000" dirty="0" smtClean="0"/>
              <a:t>display </a:t>
            </a:r>
            <a:r>
              <a:rPr lang="zh-TW" altLang="en-US" sz="4000" dirty="0" smtClean="0"/>
              <a:t>模組</a:t>
            </a:r>
            <a:endParaRPr lang="en-US" altLang="zh-TW" sz="4000" dirty="0" smtClean="0"/>
          </a:p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pygame.display.get_init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如果</a:t>
            </a:r>
            <a:r>
              <a:rPr lang="en-US" altLang="zh-TW" sz="4000" dirty="0" smtClean="0"/>
              <a:t>display </a:t>
            </a:r>
            <a:r>
              <a:rPr lang="zh-TW" altLang="en-US" sz="4000" dirty="0" smtClean="0"/>
              <a:t>模組已經初始化，返回</a:t>
            </a:r>
            <a:r>
              <a:rPr lang="en-US" altLang="zh-TW" sz="4000" dirty="0" smtClean="0"/>
              <a:t>True</a:t>
            </a:r>
          </a:p>
          <a:p>
            <a:pPr>
              <a:lnSpc>
                <a:spcPct val="170000"/>
              </a:lnSpc>
            </a:pPr>
            <a:r>
              <a:rPr lang="en-US" altLang="zh-TW" sz="4000" dirty="0" err="1" smtClean="0">
                <a:solidFill>
                  <a:srgbClr val="FF0000"/>
                </a:solidFill>
              </a:rPr>
              <a:t>pygame.display.set_mode</a:t>
            </a:r>
            <a:r>
              <a:rPr lang="en-US" altLang="zh-TW" sz="4000" dirty="0" smtClean="0">
                <a:solidFill>
                  <a:srgbClr val="FF0000"/>
                </a:solidFill>
              </a:rPr>
              <a:t>() — </a:t>
            </a:r>
            <a:r>
              <a:rPr lang="zh-TW" altLang="en-US" sz="4000" dirty="0" smtClean="0">
                <a:solidFill>
                  <a:srgbClr val="FF0000"/>
                </a:solidFill>
              </a:rPr>
              <a:t>初始化一個準備顯示的窗口或屏幕</a:t>
            </a:r>
            <a:endParaRPr lang="en-US" altLang="zh-TW" sz="4000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pygame.display.get_surface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獲取當前顯示的</a:t>
            </a:r>
            <a:r>
              <a:rPr lang="en-US" altLang="zh-TW" sz="4000" dirty="0" smtClean="0"/>
              <a:t>Surface </a:t>
            </a:r>
            <a:r>
              <a:rPr lang="zh-TW" altLang="en-US" sz="4000" dirty="0" smtClean="0"/>
              <a:t>對象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pygame.display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484784"/>
            <a:ext cx="7956376" cy="511256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TW" sz="4000" dirty="0" err="1" smtClean="0">
                <a:solidFill>
                  <a:srgbClr val="FF0000"/>
                </a:solidFill>
              </a:rPr>
              <a:t>pygame.display.flip</a:t>
            </a:r>
            <a:r>
              <a:rPr lang="en-US" altLang="zh-TW" sz="4000" dirty="0" smtClean="0">
                <a:solidFill>
                  <a:srgbClr val="FF0000"/>
                </a:solidFill>
              </a:rPr>
              <a:t>() — </a:t>
            </a:r>
            <a:r>
              <a:rPr lang="zh-TW" altLang="en-US" sz="4000" dirty="0" smtClean="0">
                <a:solidFill>
                  <a:srgbClr val="FF0000"/>
                </a:solidFill>
              </a:rPr>
              <a:t>更新整個待顯示的 </a:t>
            </a:r>
            <a:r>
              <a:rPr lang="en-US" altLang="zh-TW" sz="4000" dirty="0" smtClean="0">
                <a:solidFill>
                  <a:srgbClr val="FF0000"/>
                </a:solidFill>
              </a:rPr>
              <a:t>Surface </a:t>
            </a:r>
            <a:r>
              <a:rPr lang="zh-TW" altLang="en-US" sz="4000" dirty="0" smtClean="0">
                <a:solidFill>
                  <a:srgbClr val="FF0000"/>
                </a:solidFill>
              </a:rPr>
              <a:t>對像到屏幕上</a:t>
            </a:r>
            <a:endParaRPr lang="en-US" altLang="zh-TW" sz="4000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TW" sz="4000" dirty="0" err="1" smtClean="0">
                <a:solidFill>
                  <a:srgbClr val="FF0000"/>
                </a:solidFill>
              </a:rPr>
              <a:t>pygame.display.update</a:t>
            </a:r>
            <a:r>
              <a:rPr lang="en-US" altLang="zh-TW" sz="4000" dirty="0" smtClean="0">
                <a:solidFill>
                  <a:srgbClr val="FF0000"/>
                </a:solidFill>
              </a:rPr>
              <a:t>() — </a:t>
            </a:r>
            <a:r>
              <a:rPr lang="zh-TW" altLang="en-US" sz="4000" dirty="0" smtClean="0">
                <a:solidFill>
                  <a:srgbClr val="FF0000"/>
                </a:solidFill>
              </a:rPr>
              <a:t>更新部分軟件界面顯示</a:t>
            </a:r>
            <a:endParaRPr lang="en-US" altLang="zh-TW" sz="4000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pygame.display.get_driver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獲取</a:t>
            </a:r>
            <a:r>
              <a:rPr lang="en-US" altLang="zh-TW" sz="4000" dirty="0" err="1" smtClean="0"/>
              <a:t>Pygame</a:t>
            </a:r>
            <a:r>
              <a:rPr lang="en-US" altLang="zh-TW" sz="4000" dirty="0" smtClean="0"/>
              <a:t> </a:t>
            </a:r>
            <a:r>
              <a:rPr lang="zh-TW" altLang="en-US" sz="4000" dirty="0" smtClean="0"/>
              <a:t>顯示後端的名字</a:t>
            </a:r>
            <a:endParaRPr lang="en-US" altLang="zh-TW" sz="4000" dirty="0" smtClean="0"/>
          </a:p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pygame.display.Info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創建有關顯示界面的信息對象</a:t>
            </a:r>
            <a:endParaRPr lang="en-US" altLang="zh-TW" sz="4000" dirty="0" smtClean="0"/>
          </a:p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pygame.display.get_wm_info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獲取關於當前窗口系統的信息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pygame.display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484784"/>
            <a:ext cx="8100392" cy="511256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pygame.display.list_modes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獲取全屏模式下可使用的分辨率</a:t>
            </a:r>
            <a:endParaRPr lang="en-US" altLang="zh-TW" sz="4000" dirty="0" smtClean="0"/>
          </a:p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pygame.display.mode_ok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為顯示模式選擇最合適的顏色深度</a:t>
            </a:r>
            <a:endParaRPr lang="en-US" altLang="zh-TW" sz="4000" dirty="0" smtClean="0"/>
          </a:p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pygame.display.gl_get_attribute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獲取當前顯示界面</a:t>
            </a:r>
            <a:r>
              <a:rPr lang="en-US" altLang="zh-TW" sz="4000" dirty="0" smtClean="0"/>
              <a:t>OpenGL </a:t>
            </a:r>
            <a:r>
              <a:rPr lang="zh-TW" altLang="en-US" sz="4000" dirty="0" smtClean="0"/>
              <a:t>的屬性值</a:t>
            </a:r>
            <a:endParaRPr lang="en-US" altLang="zh-TW" sz="4000" dirty="0" smtClean="0"/>
          </a:p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pygame.display.gl_set_attribute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設置當前顯示模式的</a:t>
            </a:r>
            <a:r>
              <a:rPr lang="en-US" altLang="zh-TW" sz="4000" dirty="0" smtClean="0"/>
              <a:t>OpenGL </a:t>
            </a:r>
            <a:r>
              <a:rPr lang="zh-TW" altLang="en-US" sz="4000" dirty="0" smtClean="0"/>
              <a:t>屬性值</a:t>
            </a:r>
            <a:endParaRPr lang="en-US" altLang="zh-TW" sz="4000" dirty="0" smtClean="0"/>
          </a:p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pygame.display.get_active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當前顯示界面顯示在屏幕上時返回</a:t>
            </a:r>
            <a:r>
              <a:rPr lang="en-US" altLang="zh-TW" sz="4000" dirty="0" smtClean="0"/>
              <a:t>True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pygame.display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484784"/>
            <a:ext cx="8100392" cy="511256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pygame.display.iconify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最小化顯示的 </a:t>
            </a:r>
            <a:r>
              <a:rPr lang="en-US" altLang="zh-TW" sz="4000" dirty="0" smtClean="0"/>
              <a:t>Surface </a:t>
            </a:r>
            <a:r>
              <a:rPr lang="zh-TW" altLang="en-US" sz="4000" dirty="0" smtClean="0"/>
              <a:t>對象</a:t>
            </a:r>
            <a:endParaRPr lang="en-US" altLang="zh-TW" sz="4000" dirty="0" smtClean="0"/>
          </a:p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pygame.display.toggle_fullscreen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切換全屏模式和窗口模式</a:t>
            </a:r>
            <a:endParaRPr lang="en-US" altLang="zh-TW" sz="4000" dirty="0" smtClean="0"/>
          </a:p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pygame.display.set_gamma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修改硬體顯示的</a:t>
            </a:r>
            <a:r>
              <a:rPr lang="en-US" altLang="zh-TW" sz="4000" dirty="0" err="1" smtClean="0"/>
              <a:t>gama</a:t>
            </a:r>
            <a:r>
              <a:rPr lang="en-US" altLang="zh-TW" sz="4000" dirty="0" smtClean="0"/>
              <a:t> </a:t>
            </a:r>
            <a:r>
              <a:rPr lang="zh-TW" altLang="en-US" sz="4000" dirty="0" smtClean="0"/>
              <a:t>坡道</a:t>
            </a:r>
            <a:endParaRPr lang="en-US" altLang="zh-TW" sz="4000" dirty="0" smtClean="0"/>
          </a:p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pygame.display.set_gamma_ramp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自定義修改硬體顯示的</a:t>
            </a:r>
            <a:r>
              <a:rPr lang="en-US" altLang="zh-TW" sz="4000" dirty="0" err="1" smtClean="0"/>
              <a:t>gama</a:t>
            </a:r>
            <a:r>
              <a:rPr lang="en-US" altLang="zh-TW" sz="4000" dirty="0" smtClean="0"/>
              <a:t> </a:t>
            </a:r>
            <a:r>
              <a:rPr lang="zh-TW" altLang="en-US" sz="4000" dirty="0" smtClean="0"/>
              <a:t>坡道</a:t>
            </a:r>
            <a:endParaRPr lang="en-US" altLang="zh-TW" sz="4000" dirty="0" smtClean="0"/>
          </a:p>
          <a:p>
            <a:pPr>
              <a:lnSpc>
                <a:spcPct val="170000"/>
              </a:lnSpc>
            </a:pPr>
            <a:r>
              <a:rPr lang="en-US" altLang="zh-TW" sz="4000" dirty="0" err="1" smtClean="0"/>
              <a:t>pygame.display.set_icon</a:t>
            </a:r>
            <a:r>
              <a:rPr lang="en-US" altLang="zh-TW" sz="4000" dirty="0" smtClean="0"/>
              <a:t>() — </a:t>
            </a:r>
            <a:r>
              <a:rPr lang="zh-TW" altLang="en-US" sz="4000" dirty="0" smtClean="0"/>
              <a:t>修改顯示窗口的圖標</a:t>
            </a:r>
            <a:endParaRPr lang="en-US" altLang="zh-TW" sz="4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pygame.display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484784"/>
            <a:ext cx="7632848" cy="5112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 smtClean="0">
                <a:solidFill>
                  <a:srgbClr val="FF0000"/>
                </a:solidFill>
              </a:rPr>
              <a:t>pygame.display.set_caption</a:t>
            </a:r>
            <a:r>
              <a:rPr lang="en-US" altLang="zh-TW" sz="2800" dirty="0" smtClean="0">
                <a:solidFill>
                  <a:srgbClr val="FF0000"/>
                </a:solidFill>
              </a:rPr>
              <a:t>() — </a:t>
            </a:r>
            <a:r>
              <a:rPr lang="zh-TW" altLang="en-US" sz="2800" dirty="0" smtClean="0">
                <a:solidFill>
                  <a:srgbClr val="FF0000"/>
                </a:solidFill>
              </a:rPr>
              <a:t>設置當前窗口標題</a:t>
            </a:r>
          </a:p>
          <a:p>
            <a:pPr>
              <a:lnSpc>
                <a:spcPct val="150000"/>
              </a:lnSpc>
            </a:pPr>
            <a:r>
              <a:rPr lang="en-US" altLang="zh-TW" sz="2800" dirty="0" err="1" smtClean="0"/>
              <a:t>pygame.display.get_caption</a:t>
            </a:r>
            <a:r>
              <a:rPr lang="en-US" altLang="zh-TW" sz="2800" dirty="0" smtClean="0"/>
              <a:t>() — </a:t>
            </a:r>
            <a:r>
              <a:rPr lang="zh-TW" altLang="en-US" sz="2800" dirty="0" smtClean="0"/>
              <a:t>獲取當前窗口標題</a:t>
            </a:r>
          </a:p>
          <a:p>
            <a:pPr>
              <a:lnSpc>
                <a:spcPct val="150000"/>
              </a:lnSpc>
            </a:pPr>
            <a:r>
              <a:rPr lang="en-US" altLang="zh-TW" sz="2800" dirty="0" err="1" smtClean="0"/>
              <a:t>pygame.display.set_palette</a:t>
            </a:r>
            <a:r>
              <a:rPr lang="en-US" altLang="zh-TW" sz="2800" dirty="0" smtClean="0"/>
              <a:t>() — </a:t>
            </a:r>
            <a:r>
              <a:rPr lang="zh-TW" altLang="en-US" sz="2800" dirty="0" smtClean="0"/>
              <a:t>為索引顯示設置顯示調色板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pygame.display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這個模組提供控制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顯示界面（</a:t>
            </a:r>
            <a:r>
              <a:rPr lang="en-US" altLang="zh-TW" dirty="0" smtClean="0"/>
              <a:t>display</a:t>
            </a:r>
            <a:r>
              <a:rPr lang="zh-TW" altLang="en-US" dirty="0" smtClean="0"/>
              <a:t>）的各種函數。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Surface </a:t>
            </a:r>
            <a:r>
              <a:rPr lang="zh-TW" altLang="en-US" dirty="0" smtClean="0"/>
              <a:t>對象即可顯示為一個窗口，也可以全屏模式顯示。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當你創建並顯示一個常規的 </a:t>
            </a:r>
            <a:r>
              <a:rPr lang="en-US" altLang="zh-TW" dirty="0" smtClean="0"/>
              <a:t>Surface </a:t>
            </a:r>
            <a:r>
              <a:rPr lang="zh-TW" altLang="en-US" dirty="0" smtClean="0"/>
              <a:t>對像後，在該對像上的改變並不會立刻反映到可見屏幕上，你必須選擇一個翻轉函數來顯示改動後的畫面。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pygame.display.set_mode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zh-TW" altLang="en-US" dirty="0" smtClean="0"/>
              <a:t>初始化一個準備顯示的窗口或屏幕。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zh-TW" altLang="en-US" dirty="0" smtClean="0"/>
              <a:t>設置模式（</a:t>
            </a:r>
            <a:r>
              <a:rPr lang="en-US" altLang="zh-TW" dirty="0" smtClean="0"/>
              <a:t> resolution =</a:t>
            </a:r>
            <a:r>
              <a:rPr lang="zh-TW" altLang="en-US" dirty="0" smtClean="0"/>
              <a:t>（</a:t>
            </a:r>
            <a:r>
              <a:rPr lang="en-US" altLang="zh-TW" dirty="0" smtClean="0"/>
              <a:t>0,0</a:t>
            </a:r>
            <a:r>
              <a:rPr lang="zh-TW" altLang="en-US" dirty="0" smtClean="0"/>
              <a:t>），</a:t>
            </a:r>
            <a:r>
              <a:rPr lang="en-US" altLang="zh-TW" dirty="0" smtClean="0"/>
              <a:t> flags =0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 depth =0</a:t>
            </a:r>
            <a:r>
              <a:rPr lang="zh-TW" altLang="en-US" dirty="0" smtClean="0"/>
              <a:t>）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表面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zh-TW" altLang="en-US" dirty="0" smtClean="0"/>
              <a:t>這個函數將創建一個 </a:t>
            </a:r>
            <a:r>
              <a:rPr lang="en-US" altLang="zh-TW" dirty="0" smtClean="0"/>
              <a:t>Surface  </a:t>
            </a:r>
            <a:r>
              <a:rPr lang="zh-TW" altLang="en-US" dirty="0" smtClean="0"/>
              <a:t>對象的顯示界面。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zh-TW" altLang="en-US" dirty="0" smtClean="0"/>
              <a:t>傳入的參數用於指定顯示類型。最終創建出來的顯示界面將是最大可能地匹配當前操作系統。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smtClean="0"/>
              <a:t>resolution </a:t>
            </a:r>
            <a:r>
              <a:rPr lang="zh-TW" altLang="en-US" dirty="0" smtClean="0"/>
              <a:t>參數是一個二元組，表示寬和高。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smtClean="0"/>
              <a:t>flags </a:t>
            </a:r>
            <a:r>
              <a:rPr lang="zh-TW" altLang="en-US" dirty="0" smtClean="0"/>
              <a:t>參數是附件選項的集合。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smtClean="0"/>
              <a:t>depth </a:t>
            </a:r>
            <a:r>
              <a:rPr lang="zh-TW" altLang="en-US" dirty="0" smtClean="0"/>
              <a:t>參數表示使用的顏色深度。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</TotalTime>
  <Words>667</Words>
  <Application>Microsoft Office PowerPoint</Application>
  <PresentationFormat>如螢幕大小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夏至</vt:lpstr>
      <vt:lpstr>pygame.display模組</vt:lpstr>
      <vt:lpstr>pygame.display</vt:lpstr>
      <vt:lpstr>pygame.display.函數</vt:lpstr>
      <vt:lpstr>pygame.display.函數</vt:lpstr>
      <vt:lpstr>pygame.display.函數</vt:lpstr>
      <vt:lpstr>pygame.display.函數</vt:lpstr>
      <vt:lpstr>pygame.display.函數</vt:lpstr>
      <vt:lpstr>pygame.display</vt:lpstr>
      <vt:lpstr>pygame.display.set_mode()</vt:lpstr>
      <vt:lpstr>pygame.display.set_mode()</vt:lpstr>
      <vt:lpstr>pygame.display.set_mode()</vt:lpstr>
      <vt:lpstr>pygame.display.flip()</vt:lpstr>
      <vt:lpstr>pygame.display.update()</vt:lpstr>
      <vt:lpstr>pygame.display.set_caption()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pygame.display</dc:title>
  <dc:creator>cylin</dc:creator>
  <cp:lastModifiedBy>cylin</cp:lastModifiedBy>
  <cp:revision>7</cp:revision>
  <dcterms:created xsi:type="dcterms:W3CDTF">2022-04-26T01:38:05Z</dcterms:created>
  <dcterms:modified xsi:type="dcterms:W3CDTF">2022-04-28T01:56:00Z</dcterms:modified>
</cp:coreProperties>
</file>