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4A334908-9724-4DFB-A79E-E7772B8CB793}" type="datetimeFigureOut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8345F5DE-340A-41DE-A9EF-34B46000E0B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4908-9724-4DFB-A79E-E7772B8CB793}" type="datetimeFigureOut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F5DE-340A-41DE-A9EF-34B46000E0B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4908-9724-4DFB-A79E-E7772B8CB793}" type="datetimeFigureOut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F5DE-340A-41DE-A9EF-34B46000E0B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4908-9724-4DFB-A79E-E7772B8CB793}" type="datetimeFigureOut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F5DE-340A-41DE-A9EF-34B46000E0B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4A334908-9724-4DFB-A79E-E7772B8CB793}" type="datetimeFigureOut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8345F5DE-340A-41DE-A9EF-34B46000E0B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4908-9724-4DFB-A79E-E7772B8CB793}" type="datetimeFigureOut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F5DE-340A-41DE-A9EF-34B46000E0B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4908-9724-4DFB-A79E-E7772B8CB793}" type="datetimeFigureOut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F5DE-340A-41DE-A9EF-34B46000E0B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4908-9724-4DFB-A79E-E7772B8CB793}" type="datetimeFigureOut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F5DE-340A-41DE-A9EF-34B46000E0B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4908-9724-4DFB-A79E-E7772B8CB793}" type="datetimeFigureOut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F5DE-340A-41DE-A9EF-34B46000E0B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4908-9724-4DFB-A79E-E7772B8CB793}" type="datetimeFigureOut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F5DE-340A-41DE-A9EF-34B46000E0B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4908-9724-4DFB-A79E-E7772B8CB793}" type="datetimeFigureOut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F5DE-340A-41DE-A9EF-34B46000E0B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A334908-9724-4DFB-A79E-E7772B8CB793}" type="datetimeFigureOut">
              <a:rPr lang="zh-TW" altLang="en-US" smtClean="0"/>
              <a:t>2022/3/25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345F5DE-340A-41DE-A9EF-34B46000E0B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8" name="直線接點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線接點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Pygame</a:t>
            </a:r>
            <a:r>
              <a:rPr lang="en-US" altLang="zh-TW" dirty="0" smtClean="0"/>
              <a:t>--draw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林照陽</a:t>
            </a:r>
            <a:r>
              <a:rPr lang="en-US" altLang="zh-TW" dirty="0" smtClean="0"/>
              <a:t>	lcy570225@gmail.com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/>
              <a:t>繪製</a:t>
            </a:r>
            <a:r>
              <a:rPr lang="zh-TW" altLang="en-US" b="1" dirty="0" smtClean="0"/>
              <a:t>幾何圖形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07288" cy="49377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b="1" dirty="0" smtClean="0"/>
              <a:t>直線</a:t>
            </a:r>
          </a:p>
          <a:p>
            <a:pPr lvl="1">
              <a:lnSpc>
                <a:spcPct val="150000"/>
              </a:lnSpc>
            </a:pPr>
            <a:r>
              <a:rPr lang="en-US" altLang="zh-TW" dirty="0" err="1" smtClean="0"/>
              <a:t>pygame.draw.line</a:t>
            </a:r>
            <a:r>
              <a:rPr lang="en-US" altLang="zh-TW" dirty="0" smtClean="0"/>
              <a:t>(</a:t>
            </a:r>
            <a:r>
              <a:rPr lang="zh-TW" altLang="en-US" dirty="0" smtClean="0"/>
              <a:t>畫布</a:t>
            </a:r>
            <a:r>
              <a:rPr lang="en-US" altLang="zh-TW" dirty="0" smtClean="0"/>
              <a:t>, </a:t>
            </a:r>
            <a:r>
              <a:rPr lang="zh-TW" altLang="en-US" dirty="0" smtClean="0"/>
              <a:t>顏色</a:t>
            </a:r>
            <a:r>
              <a:rPr lang="en-US" altLang="zh-TW" dirty="0" smtClean="0"/>
              <a:t>, (</a:t>
            </a:r>
            <a:r>
              <a:rPr lang="en-US" altLang="zh-TW" dirty="0" smtClean="0"/>
              <a:t>x1</a:t>
            </a:r>
            <a:r>
              <a:rPr lang="en-US" altLang="zh-TW" dirty="0" smtClean="0"/>
              <a:t>, </a:t>
            </a:r>
            <a:r>
              <a:rPr lang="en-US" altLang="zh-TW" dirty="0" smtClean="0"/>
              <a:t>y1</a:t>
            </a:r>
            <a:r>
              <a:rPr lang="en-US" altLang="zh-TW" dirty="0" smtClean="0"/>
              <a:t>), (</a:t>
            </a:r>
            <a:r>
              <a:rPr lang="en-US" altLang="zh-TW" dirty="0" smtClean="0"/>
              <a:t>x2</a:t>
            </a:r>
            <a:r>
              <a:rPr lang="en-US" altLang="zh-TW" dirty="0" smtClean="0"/>
              <a:t>, </a:t>
            </a:r>
            <a:r>
              <a:rPr lang="en-US" altLang="zh-TW" dirty="0" smtClean="0"/>
              <a:t>y2</a:t>
            </a:r>
            <a:r>
              <a:rPr lang="en-US" altLang="zh-TW" dirty="0" smtClean="0"/>
              <a:t>), </a:t>
            </a:r>
            <a:r>
              <a:rPr lang="zh-TW" altLang="en-US" dirty="0" smtClean="0"/>
              <a:t>線寬</a:t>
            </a:r>
            <a:r>
              <a:rPr lang="en-US" altLang="zh-TW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TW" dirty="0" err="1" smtClean="0"/>
              <a:t>pygame.draw.lines</a:t>
            </a:r>
            <a:r>
              <a:rPr lang="en-US" altLang="zh-TW" dirty="0" smtClean="0"/>
              <a:t>(</a:t>
            </a:r>
            <a:r>
              <a:rPr lang="zh-TW" altLang="en-US" dirty="0" smtClean="0"/>
              <a:t>畫布</a:t>
            </a:r>
            <a:r>
              <a:rPr lang="en-US" altLang="zh-TW" dirty="0" smtClean="0"/>
              <a:t>, </a:t>
            </a:r>
            <a:r>
              <a:rPr lang="zh-TW" altLang="en-US" dirty="0" smtClean="0"/>
              <a:t>顏色</a:t>
            </a:r>
            <a:r>
              <a:rPr lang="en-US" altLang="zh-TW" dirty="0" smtClean="0"/>
              <a:t>, </a:t>
            </a:r>
            <a:r>
              <a:rPr lang="zh-TW" altLang="en-US" dirty="0" smtClean="0"/>
              <a:t>封閉</a:t>
            </a:r>
            <a:r>
              <a:rPr lang="en-US" altLang="zh-TW" dirty="0" smtClean="0"/>
              <a:t>(False/True), </a:t>
            </a:r>
            <a:r>
              <a:rPr lang="zh-TW" altLang="en-US" dirty="0" smtClean="0"/>
              <a:t>點的串列</a:t>
            </a:r>
            <a:r>
              <a:rPr lang="en-US" altLang="zh-TW" dirty="0" smtClean="0"/>
              <a:t>, </a:t>
            </a:r>
            <a:r>
              <a:rPr lang="zh-TW" altLang="en-US" dirty="0" smtClean="0"/>
              <a:t>線寬</a:t>
            </a:r>
            <a:r>
              <a:rPr lang="en-US" altLang="zh-TW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b="1" dirty="0" smtClean="0"/>
              <a:t>矩形</a:t>
            </a:r>
            <a:endParaRPr lang="zh-TW" altLang="en-US" b="1" dirty="0" smtClean="0"/>
          </a:p>
          <a:p>
            <a:pPr lvl="1">
              <a:lnSpc>
                <a:spcPct val="150000"/>
              </a:lnSpc>
            </a:pPr>
            <a:r>
              <a:rPr lang="en-US" altLang="zh-TW" dirty="0" err="1" smtClean="0"/>
              <a:t>pygame.draw.rect</a:t>
            </a:r>
            <a:r>
              <a:rPr lang="en-US" altLang="zh-TW" dirty="0" smtClean="0"/>
              <a:t>(</a:t>
            </a:r>
            <a:r>
              <a:rPr lang="zh-TW" altLang="en-US" dirty="0" smtClean="0"/>
              <a:t>畫布</a:t>
            </a:r>
            <a:r>
              <a:rPr lang="en-US" altLang="zh-TW" dirty="0" smtClean="0"/>
              <a:t>, </a:t>
            </a:r>
            <a:r>
              <a:rPr lang="zh-TW" altLang="en-US" dirty="0" smtClean="0"/>
              <a:t>顏色</a:t>
            </a:r>
            <a:r>
              <a:rPr lang="en-US" altLang="zh-TW" dirty="0" smtClean="0"/>
              <a:t>, [</a:t>
            </a:r>
            <a:r>
              <a:rPr lang="en-US" altLang="zh-TW" dirty="0" smtClean="0"/>
              <a:t>x, y, </a:t>
            </a:r>
            <a:r>
              <a:rPr lang="zh-TW" altLang="en-US" dirty="0" smtClean="0"/>
              <a:t>寬度</a:t>
            </a:r>
            <a:r>
              <a:rPr lang="en-US" altLang="zh-TW" dirty="0" smtClean="0"/>
              <a:t>, </a:t>
            </a:r>
            <a:r>
              <a:rPr lang="zh-TW" altLang="en-US" dirty="0" smtClean="0"/>
              <a:t>高度</a:t>
            </a:r>
            <a:r>
              <a:rPr lang="en-US" altLang="zh-TW" dirty="0" smtClean="0"/>
              <a:t>], </a:t>
            </a:r>
            <a:r>
              <a:rPr lang="zh-TW" altLang="en-US" dirty="0" smtClean="0"/>
              <a:t>線寬</a:t>
            </a:r>
            <a:r>
              <a:rPr lang="en-US" altLang="zh-TW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b="1" dirty="0" smtClean="0"/>
              <a:t>圓形</a:t>
            </a:r>
          </a:p>
          <a:p>
            <a:pPr lvl="1">
              <a:lnSpc>
                <a:spcPct val="150000"/>
              </a:lnSpc>
            </a:pPr>
            <a:r>
              <a:rPr lang="en-US" altLang="zh-TW" dirty="0" err="1" smtClean="0"/>
              <a:t>pygame.draw.circle</a:t>
            </a:r>
            <a:r>
              <a:rPr lang="en-US" altLang="zh-TW" dirty="0" smtClean="0"/>
              <a:t>(</a:t>
            </a:r>
            <a:r>
              <a:rPr lang="zh-TW" altLang="en-US" dirty="0" smtClean="0"/>
              <a:t>畫布</a:t>
            </a:r>
            <a:r>
              <a:rPr lang="en-US" altLang="zh-TW" dirty="0" smtClean="0"/>
              <a:t>, </a:t>
            </a:r>
            <a:r>
              <a:rPr lang="zh-TW" altLang="en-US" dirty="0" smtClean="0"/>
              <a:t>顏色</a:t>
            </a:r>
            <a:r>
              <a:rPr lang="en-US" altLang="zh-TW" dirty="0" smtClean="0"/>
              <a:t>, (</a:t>
            </a:r>
            <a:r>
              <a:rPr lang="en-US" altLang="zh-TW" dirty="0" smtClean="0"/>
              <a:t>x, y), </a:t>
            </a:r>
            <a:r>
              <a:rPr lang="zh-TW" altLang="en-US" dirty="0" smtClean="0"/>
              <a:t>半徑</a:t>
            </a:r>
            <a:r>
              <a:rPr lang="en-US" altLang="zh-TW" dirty="0" smtClean="0"/>
              <a:t>, </a:t>
            </a:r>
            <a:r>
              <a:rPr lang="zh-TW" altLang="en-US" dirty="0" smtClean="0"/>
              <a:t>線寬</a:t>
            </a:r>
            <a:r>
              <a:rPr lang="en-US" altLang="zh-TW" dirty="0" smtClean="0"/>
              <a:t>)</a:t>
            </a:r>
          </a:p>
          <a:p>
            <a:pPr>
              <a:lnSpc>
                <a:spcPct val="150000"/>
              </a:lnSpc>
            </a:pP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/>
              <a:t>繪製</a:t>
            </a:r>
            <a:r>
              <a:rPr lang="zh-TW" altLang="en-US" b="1" dirty="0" smtClean="0"/>
              <a:t>幾何圖形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251520" y="1219200"/>
            <a:ext cx="8712968" cy="493776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TW" altLang="en-US" b="1" dirty="0" smtClean="0"/>
              <a:t>橢圓形</a:t>
            </a:r>
          </a:p>
          <a:p>
            <a:pPr lvl="1">
              <a:lnSpc>
                <a:spcPct val="200000"/>
              </a:lnSpc>
            </a:pPr>
            <a:r>
              <a:rPr lang="en-US" altLang="zh-TW" dirty="0" err="1" smtClean="0"/>
              <a:t>pygame.draw.ellipse</a:t>
            </a:r>
            <a:r>
              <a:rPr lang="en-US" altLang="zh-TW" dirty="0" smtClean="0"/>
              <a:t>(</a:t>
            </a:r>
            <a:r>
              <a:rPr lang="zh-TW" altLang="en-US" dirty="0" smtClean="0"/>
              <a:t>畫布</a:t>
            </a:r>
            <a:r>
              <a:rPr lang="en-US" altLang="zh-TW" dirty="0" smtClean="0"/>
              <a:t>, </a:t>
            </a:r>
            <a:r>
              <a:rPr lang="zh-TW" altLang="en-US" dirty="0" smtClean="0"/>
              <a:t>顏色</a:t>
            </a:r>
            <a:r>
              <a:rPr lang="en-US" altLang="zh-TW" dirty="0" smtClean="0"/>
              <a:t>, [x</a:t>
            </a:r>
            <a:r>
              <a:rPr lang="zh-TW" altLang="en-US" dirty="0" smtClean="0"/>
              <a:t>坐標</a:t>
            </a:r>
            <a:r>
              <a:rPr lang="en-US" altLang="zh-TW" dirty="0" smtClean="0"/>
              <a:t>, y</a:t>
            </a:r>
            <a:r>
              <a:rPr lang="zh-TW" altLang="en-US" dirty="0" smtClean="0"/>
              <a:t>坐標</a:t>
            </a:r>
            <a:r>
              <a:rPr lang="en-US" altLang="zh-TW" dirty="0" smtClean="0"/>
              <a:t>, x</a:t>
            </a:r>
            <a:r>
              <a:rPr lang="zh-TW" altLang="en-US" dirty="0" smtClean="0"/>
              <a:t>直徑</a:t>
            </a:r>
            <a:r>
              <a:rPr lang="en-US" altLang="zh-TW" dirty="0" smtClean="0"/>
              <a:t>, y</a:t>
            </a:r>
            <a:r>
              <a:rPr lang="zh-TW" altLang="en-US" dirty="0" smtClean="0"/>
              <a:t>直徑</a:t>
            </a:r>
            <a:r>
              <a:rPr lang="en-US" altLang="zh-TW" dirty="0" smtClean="0"/>
              <a:t>], </a:t>
            </a:r>
            <a:r>
              <a:rPr lang="zh-TW" altLang="en-US" dirty="0" smtClean="0"/>
              <a:t>線寬</a:t>
            </a:r>
            <a:r>
              <a:rPr lang="en-US" altLang="zh-TW" dirty="0" smtClean="0"/>
              <a:t>) </a:t>
            </a:r>
            <a:endParaRPr lang="en-US" altLang="zh-TW" dirty="0" smtClean="0"/>
          </a:p>
          <a:p>
            <a:pPr>
              <a:lnSpc>
                <a:spcPct val="200000"/>
              </a:lnSpc>
            </a:pPr>
            <a:r>
              <a:rPr lang="zh-TW" altLang="en-US" b="1" dirty="0" smtClean="0"/>
              <a:t>圓</a:t>
            </a:r>
            <a:r>
              <a:rPr lang="zh-TW" altLang="en-US" b="1" dirty="0" smtClean="0"/>
              <a:t>弧形</a:t>
            </a:r>
          </a:p>
          <a:p>
            <a:pPr lvl="1">
              <a:lnSpc>
                <a:spcPct val="200000"/>
              </a:lnSpc>
            </a:pPr>
            <a:r>
              <a:rPr lang="en-US" altLang="zh-TW" dirty="0" err="1" smtClean="0"/>
              <a:t>pygame.draw.arc</a:t>
            </a:r>
            <a:r>
              <a:rPr lang="en-US" altLang="zh-TW" dirty="0" smtClean="0"/>
              <a:t>(</a:t>
            </a:r>
            <a:r>
              <a:rPr lang="zh-TW" altLang="en-US" dirty="0" smtClean="0"/>
              <a:t>畫布</a:t>
            </a:r>
            <a:r>
              <a:rPr lang="en-US" altLang="zh-TW" dirty="0" smtClean="0"/>
              <a:t>, </a:t>
            </a:r>
            <a:r>
              <a:rPr lang="zh-TW" altLang="en-US" dirty="0" smtClean="0"/>
              <a:t>顏色</a:t>
            </a:r>
            <a:r>
              <a:rPr lang="en-US" altLang="zh-TW" dirty="0" smtClean="0"/>
              <a:t>, [x</a:t>
            </a:r>
            <a:r>
              <a:rPr lang="zh-TW" altLang="en-US" dirty="0" smtClean="0"/>
              <a:t>坐標</a:t>
            </a:r>
            <a:r>
              <a:rPr lang="en-US" altLang="zh-TW" dirty="0" smtClean="0"/>
              <a:t>, y</a:t>
            </a:r>
            <a:r>
              <a:rPr lang="zh-TW" altLang="en-US" dirty="0" smtClean="0"/>
              <a:t>坐標</a:t>
            </a:r>
            <a:r>
              <a:rPr lang="en-US" altLang="zh-TW" dirty="0" smtClean="0"/>
              <a:t>, x</a:t>
            </a:r>
            <a:r>
              <a:rPr lang="zh-TW" altLang="en-US" dirty="0" smtClean="0"/>
              <a:t>直徑</a:t>
            </a:r>
            <a:r>
              <a:rPr lang="en-US" altLang="zh-TW" dirty="0" smtClean="0"/>
              <a:t>, y</a:t>
            </a:r>
            <a:r>
              <a:rPr lang="zh-TW" altLang="en-US" dirty="0" smtClean="0"/>
              <a:t>直徑</a:t>
            </a:r>
            <a:r>
              <a:rPr lang="en-US" altLang="zh-TW" dirty="0" smtClean="0"/>
              <a:t>], </a:t>
            </a:r>
            <a:r>
              <a:rPr lang="zh-TW" altLang="en-US" dirty="0" smtClean="0"/>
              <a:t>起始角</a:t>
            </a:r>
            <a:r>
              <a:rPr lang="en-US" altLang="zh-TW" dirty="0" smtClean="0"/>
              <a:t>, </a:t>
            </a:r>
            <a:r>
              <a:rPr lang="zh-TW" altLang="en-US" dirty="0" smtClean="0"/>
              <a:t>結束角</a:t>
            </a:r>
            <a:r>
              <a:rPr lang="en-US" altLang="zh-TW" dirty="0" smtClean="0"/>
              <a:t>, </a:t>
            </a:r>
            <a:r>
              <a:rPr lang="zh-TW" altLang="en-US" dirty="0" smtClean="0"/>
              <a:t>線寬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/>
              <a:t>繪製</a:t>
            </a:r>
            <a:r>
              <a:rPr lang="zh-TW" altLang="en-US" b="1" dirty="0" smtClean="0"/>
              <a:t>幾何圖形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251520" y="1219200"/>
            <a:ext cx="8712968" cy="493776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zh-TW" altLang="en-US" b="1" dirty="0" smtClean="0"/>
              <a:t>橢圓形</a:t>
            </a:r>
          </a:p>
          <a:p>
            <a:pPr lvl="1">
              <a:lnSpc>
                <a:spcPct val="200000"/>
              </a:lnSpc>
            </a:pPr>
            <a:r>
              <a:rPr lang="en-US" altLang="zh-TW" dirty="0" err="1" smtClean="0"/>
              <a:t>pygame.draw.ellipse</a:t>
            </a:r>
            <a:r>
              <a:rPr lang="en-US" altLang="zh-TW" dirty="0" smtClean="0"/>
              <a:t>(</a:t>
            </a:r>
            <a:r>
              <a:rPr lang="zh-TW" altLang="en-US" dirty="0" smtClean="0"/>
              <a:t>畫布</a:t>
            </a:r>
            <a:r>
              <a:rPr lang="en-US" altLang="zh-TW" dirty="0" smtClean="0"/>
              <a:t>, </a:t>
            </a:r>
            <a:r>
              <a:rPr lang="zh-TW" altLang="en-US" dirty="0" smtClean="0"/>
              <a:t>顏色</a:t>
            </a:r>
            <a:r>
              <a:rPr lang="en-US" altLang="zh-TW" dirty="0" smtClean="0"/>
              <a:t>, [x</a:t>
            </a:r>
            <a:r>
              <a:rPr lang="zh-TW" altLang="en-US" dirty="0" smtClean="0"/>
              <a:t>坐標</a:t>
            </a:r>
            <a:r>
              <a:rPr lang="en-US" altLang="zh-TW" dirty="0" smtClean="0"/>
              <a:t>, y</a:t>
            </a:r>
            <a:r>
              <a:rPr lang="zh-TW" altLang="en-US" dirty="0" smtClean="0"/>
              <a:t>坐標</a:t>
            </a:r>
            <a:r>
              <a:rPr lang="en-US" altLang="zh-TW" dirty="0" smtClean="0"/>
              <a:t>, x</a:t>
            </a:r>
            <a:r>
              <a:rPr lang="zh-TW" altLang="en-US" dirty="0" smtClean="0"/>
              <a:t>直徑</a:t>
            </a:r>
            <a:r>
              <a:rPr lang="en-US" altLang="zh-TW" dirty="0" smtClean="0"/>
              <a:t>, y</a:t>
            </a:r>
            <a:r>
              <a:rPr lang="zh-TW" altLang="en-US" dirty="0" smtClean="0"/>
              <a:t>直徑</a:t>
            </a:r>
            <a:r>
              <a:rPr lang="en-US" altLang="zh-TW" dirty="0" smtClean="0"/>
              <a:t>], </a:t>
            </a:r>
            <a:r>
              <a:rPr lang="zh-TW" altLang="en-US" dirty="0" smtClean="0"/>
              <a:t>線寬</a:t>
            </a:r>
            <a:r>
              <a:rPr lang="en-US" altLang="zh-TW" dirty="0" smtClean="0"/>
              <a:t>) </a:t>
            </a:r>
            <a:endParaRPr lang="en-US" altLang="zh-TW" dirty="0" smtClean="0"/>
          </a:p>
          <a:p>
            <a:pPr>
              <a:lnSpc>
                <a:spcPct val="200000"/>
              </a:lnSpc>
            </a:pPr>
            <a:r>
              <a:rPr lang="zh-TW" altLang="en-US" b="1" dirty="0" smtClean="0"/>
              <a:t>圓</a:t>
            </a:r>
            <a:r>
              <a:rPr lang="zh-TW" altLang="en-US" b="1" dirty="0" smtClean="0"/>
              <a:t>弧形</a:t>
            </a:r>
          </a:p>
          <a:p>
            <a:pPr lvl="1">
              <a:lnSpc>
                <a:spcPct val="200000"/>
              </a:lnSpc>
            </a:pPr>
            <a:r>
              <a:rPr lang="en-US" altLang="zh-TW" dirty="0" err="1" smtClean="0"/>
              <a:t>pygame.draw.arc</a:t>
            </a:r>
            <a:r>
              <a:rPr lang="en-US" altLang="zh-TW" dirty="0" smtClean="0"/>
              <a:t>(</a:t>
            </a:r>
            <a:r>
              <a:rPr lang="zh-TW" altLang="en-US" dirty="0" smtClean="0"/>
              <a:t>畫布</a:t>
            </a:r>
            <a:r>
              <a:rPr lang="en-US" altLang="zh-TW" dirty="0" smtClean="0"/>
              <a:t>, </a:t>
            </a:r>
            <a:r>
              <a:rPr lang="zh-TW" altLang="en-US" dirty="0" smtClean="0"/>
              <a:t>顏色</a:t>
            </a:r>
            <a:r>
              <a:rPr lang="en-US" altLang="zh-TW" dirty="0" smtClean="0"/>
              <a:t>, [x</a:t>
            </a:r>
            <a:r>
              <a:rPr lang="zh-TW" altLang="en-US" dirty="0" smtClean="0"/>
              <a:t>坐標</a:t>
            </a:r>
            <a:r>
              <a:rPr lang="en-US" altLang="zh-TW" dirty="0" smtClean="0"/>
              <a:t>, y</a:t>
            </a:r>
            <a:r>
              <a:rPr lang="zh-TW" altLang="en-US" dirty="0" smtClean="0"/>
              <a:t>坐標</a:t>
            </a:r>
            <a:r>
              <a:rPr lang="en-US" altLang="zh-TW" dirty="0" smtClean="0"/>
              <a:t>, x</a:t>
            </a:r>
            <a:r>
              <a:rPr lang="zh-TW" altLang="en-US" dirty="0" smtClean="0"/>
              <a:t>直徑</a:t>
            </a:r>
            <a:r>
              <a:rPr lang="en-US" altLang="zh-TW" dirty="0" smtClean="0"/>
              <a:t>, y</a:t>
            </a:r>
            <a:r>
              <a:rPr lang="zh-TW" altLang="en-US" dirty="0" smtClean="0"/>
              <a:t>直徑</a:t>
            </a:r>
            <a:r>
              <a:rPr lang="en-US" altLang="zh-TW" dirty="0" smtClean="0"/>
              <a:t>], </a:t>
            </a:r>
            <a:r>
              <a:rPr lang="zh-TW" altLang="en-US" dirty="0" smtClean="0"/>
              <a:t>起始角</a:t>
            </a:r>
            <a:r>
              <a:rPr lang="en-US" altLang="zh-TW" dirty="0" smtClean="0"/>
              <a:t>, </a:t>
            </a:r>
            <a:r>
              <a:rPr lang="zh-TW" altLang="en-US" dirty="0" smtClean="0"/>
              <a:t>結束角</a:t>
            </a:r>
            <a:r>
              <a:rPr lang="en-US" altLang="zh-TW" dirty="0" smtClean="0"/>
              <a:t>, </a:t>
            </a:r>
            <a:r>
              <a:rPr lang="zh-TW" altLang="en-US" dirty="0" smtClean="0"/>
              <a:t>線寬</a:t>
            </a:r>
            <a:r>
              <a:rPr lang="en-US" altLang="zh-TW" dirty="0" smtClean="0"/>
              <a:t>)</a:t>
            </a:r>
          </a:p>
          <a:p>
            <a:pPr>
              <a:lnSpc>
                <a:spcPct val="200000"/>
              </a:lnSpc>
            </a:pPr>
            <a:r>
              <a:rPr lang="zh-TW" altLang="en-US" b="1" dirty="0" smtClean="0"/>
              <a:t>多邊形</a:t>
            </a:r>
            <a:endParaRPr lang="en-US" altLang="zh-TW" b="1" dirty="0" smtClean="0"/>
          </a:p>
          <a:p>
            <a:pPr lvl="1">
              <a:lnSpc>
                <a:spcPct val="200000"/>
              </a:lnSpc>
            </a:pPr>
            <a:r>
              <a:rPr lang="en-US" altLang="zh-TW" dirty="0" err="1" smtClean="0"/>
              <a:t>pygame.draw.polygon</a:t>
            </a:r>
            <a:r>
              <a:rPr lang="en-US" altLang="zh-TW" dirty="0" smtClean="0"/>
              <a:t>(</a:t>
            </a:r>
            <a:r>
              <a:rPr lang="zh-TW" altLang="en-US" dirty="0" smtClean="0"/>
              <a:t>畫布</a:t>
            </a:r>
            <a:r>
              <a:rPr lang="en-US" altLang="zh-TW" dirty="0" smtClean="0"/>
              <a:t>, </a:t>
            </a:r>
            <a:r>
              <a:rPr lang="zh-TW" altLang="en-US" dirty="0" smtClean="0"/>
              <a:t>顏色</a:t>
            </a:r>
            <a:r>
              <a:rPr lang="en-US" altLang="zh-TW" dirty="0" smtClean="0"/>
              <a:t>, </a:t>
            </a:r>
            <a:r>
              <a:rPr lang="zh-TW" altLang="en-US" dirty="0" smtClean="0"/>
              <a:t>點的串列</a:t>
            </a:r>
            <a:r>
              <a:rPr lang="en-US" altLang="zh-TW" dirty="0" smtClean="0"/>
              <a:t>, </a:t>
            </a:r>
            <a:r>
              <a:rPr lang="zh-TW" altLang="en-US" dirty="0" smtClean="0"/>
              <a:t>線寬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原創">
  <a:themeElements>
    <a:clrScheme name="原創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原創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原創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460</TotalTime>
  <Words>211</Words>
  <Application>Microsoft Office PowerPoint</Application>
  <PresentationFormat>如螢幕大小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原創</vt:lpstr>
      <vt:lpstr>Pygame--draw</vt:lpstr>
      <vt:lpstr>繪製幾何圖形</vt:lpstr>
      <vt:lpstr>繪製幾何圖形</vt:lpstr>
      <vt:lpstr>繪製幾何圖形</vt:lpstr>
    </vt:vector>
  </TitlesOfParts>
  <Company>EverSuper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Pygame--draw</dc:title>
  <dc:creator>cylin</dc:creator>
  <cp:lastModifiedBy>cylin</cp:lastModifiedBy>
  <cp:revision>6</cp:revision>
  <dcterms:created xsi:type="dcterms:W3CDTF">2022-03-25T01:34:08Z</dcterms:created>
  <dcterms:modified xsi:type="dcterms:W3CDTF">2022-03-25T09:14:42Z</dcterms:modified>
</cp:coreProperties>
</file>