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702C907-957A-4A3F-82EC-7481DE14A8FC}" type="datetimeFigureOut">
              <a:rPr lang="zh-TW" altLang="en-US" smtClean="0"/>
              <a:pPr/>
              <a:t>2022/4/22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zh-TW" altLang="zh-TW" b="1" dirty="0" smtClean="0"/>
              <a:t>七大</a:t>
            </a:r>
            <a:r>
              <a:rPr lang="zh-TW" altLang="zh-TW" b="1" dirty="0"/>
              <a:t>核心</a:t>
            </a:r>
            <a:r>
              <a:rPr lang="zh-TW" altLang="zh-TW" b="1" dirty="0" smtClean="0"/>
              <a:t>元素</a:t>
            </a:r>
            <a:r>
              <a:rPr lang="en-US" altLang="zh-TW" b="1" dirty="0" smtClean="0"/>
              <a:t>--draw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lcy570225@gamil.com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pygame.draw.line</a:t>
            </a:r>
            <a:r>
              <a:rPr lang="en-US" altLang="zh-TW" dirty="0" smtClean="0"/>
              <a:t>(Surface, color, </a:t>
            </a:r>
            <a:r>
              <a:rPr lang="en-US" altLang="zh-TW" dirty="0" err="1" smtClean="0"/>
              <a:t>start_pos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end_pos</a:t>
            </a:r>
            <a:r>
              <a:rPr lang="en-US" altLang="zh-TW" dirty="0" smtClean="0"/>
              <a:t>, width=1):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：繪製直線段，</a:t>
            </a:r>
            <a:r>
              <a:rPr lang="en-US" altLang="zh-TW" dirty="0" err="1" smtClean="0"/>
              <a:t>start_pos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end_pos</a:t>
            </a:r>
            <a:r>
              <a:rPr lang="en-US" altLang="zh-TW" dirty="0" smtClean="0"/>
              <a:t> </a:t>
            </a:r>
            <a:r>
              <a:rPr lang="zh-TW" altLang="en-US" dirty="0" smtClean="0"/>
              <a:t>分別表示起始點和終止點，用坐標表示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width</a:t>
            </a:r>
            <a:r>
              <a:rPr lang="zh-TW" altLang="en-US" dirty="0" smtClean="0"/>
              <a:t>為線條寬度</a:t>
            </a:r>
            <a:r>
              <a:rPr lang="zh-TW" altLang="en-US" dirty="0" smtClean="0"/>
              <a:t>，預設為</a:t>
            </a:r>
            <a:r>
              <a:rPr lang="en-US" altLang="zh-TW" dirty="0" smtClean="0"/>
              <a:t>1. </a:t>
            </a:r>
            <a:r>
              <a:rPr lang="zh-TW" altLang="en-US" dirty="0" smtClean="0"/>
              <a:t>線條兩端自然結束，沒有明顯的端點（如實心黑點）。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52117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pygame.draw.lines</a:t>
            </a:r>
            <a:r>
              <a:rPr lang="en-US" altLang="zh-TW" dirty="0" smtClean="0"/>
              <a:t>(Surface, color, closed, </a:t>
            </a:r>
            <a:r>
              <a:rPr lang="en-US" altLang="zh-TW" dirty="0" err="1" smtClean="0"/>
              <a:t>pointlist</a:t>
            </a:r>
            <a:r>
              <a:rPr lang="en-US" altLang="zh-TW" dirty="0" smtClean="0"/>
              <a:t>, width=1):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：用於繪製一系列直線段。</a:t>
            </a:r>
            <a:r>
              <a:rPr lang="en-US" altLang="zh-TW" dirty="0" smtClean="0"/>
              <a:t>closed</a:t>
            </a:r>
            <a:r>
              <a:rPr lang="zh-TW" altLang="en-US" dirty="0" smtClean="0"/>
              <a:t>是一個布爾變量，如果</a:t>
            </a:r>
            <a:r>
              <a:rPr lang="en-US" altLang="zh-TW" dirty="0" smtClean="0"/>
              <a:t>closed</a:t>
            </a:r>
            <a:r>
              <a:rPr lang="zh-TW" altLang="en-US" dirty="0" smtClean="0"/>
              <a:t>為真，那麼表示需要把第一點和最後一點連接起來。這些點來自</a:t>
            </a:r>
            <a:r>
              <a:rPr lang="en-US" altLang="zh-TW" dirty="0" err="1" smtClean="0"/>
              <a:t>pointlist</a:t>
            </a:r>
            <a:r>
              <a:rPr lang="zh-TW" altLang="en-US" dirty="0" smtClean="0"/>
              <a:t>，一個包含坐標點的列表。這個函數不會繪製線條的端點，也沒有斜角連接（</a:t>
            </a:r>
            <a:r>
              <a:rPr lang="en-US" altLang="zh-TW" dirty="0" smtClean="0"/>
              <a:t>miter joints</a:t>
            </a:r>
            <a:r>
              <a:rPr lang="zh-TW" altLang="en-US" dirty="0" smtClean="0"/>
              <a:t>），而且角度小和線條粗的連線看起來會有點</a:t>
            </a:r>
            <a:r>
              <a:rPr lang="zh-TW" altLang="en-US" dirty="0" smtClean="0"/>
              <a:t>奇怪。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pygame.draw.aaline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52117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pygame.draw.aaline</a:t>
            </a:r>
            <a:r>
              <a:rPr lang="en-US" altLang="zh-TW" dirty="0" smtClean="0"/>
              <a:t>(Surface, color, </a:t>
            </a:r>
            <a:r>
              <a:rPr lang="en-US" altLang="zh-TW" dirty="0" err="1" smtClean="0"/>
              <a:t>startpos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endpos</a:t>
            </a:r>
            <a:r>
              <a:rPr lang="en-US" altLang="zh-TW" dirty="0" smtClean="0"/>
              <a:t>, blend=1):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：繪製一條平滑的（消除鋸齒）直線段。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pygame.draw.aalines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435280" cy="52117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pygame.draw.aalines</a:t>
            </a:r>
            <a:r>
              <a:rPr lang="en-US" altLang="zh-TW" dirty="0" smtClean="0"/>
              <a:t>(Surface, color, closed, </a:t>
            </a:r>
            <a:r>
              <a:rPr lang="en-US" altLang="zh-TW" dirty="0" err="1" smtClean="0"/>
              <a:t>pointlist</a:t>
            </a:r>
            <a:r>
              <a:rPr lang="en-US" altLang="zh-TW" dirty="0" smtClean="0"/>
              <a:t>, blend=1):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：繪製連續的抗鋸齒線段。該函數還有上面的</a:t>
            </a:r>
            <a:r>
              <a:rPr lang="en-US" altLang="zh-TW" dirty="0" err="1" smtClean="0"/>
              <a:t>aaline</a:t>
            </a:r>
            <a:r>
              <a:rPr lang="zh-TW" altLang="en-US" dirty="0" smtClean="0"/>
              <a:t>的用法和前兩個類似。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pygame.draw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err="1" smtClean="0"/>
              <a:t>pygame.draw</a:t>
            </a:r>
            <a:r>
              <a:rPr lang="zh-TW" altLang="en-US" dirty="0" smtClean="0"/>
              <a:t>模組</a:t>
            </a:r>
            <a:r>
              <a:rPr lang="zh-TW" altLang="en-US" dirty="0" smtClean="0"/>
              <a:t>用於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Surface</a:t>
            </a:r>
            <a:r>
              <a:rPr lang="zh-TW" altLang="en-US" dirty="0" smtClean="0"/>
              <a:t>上繪製一些簡單的圖形，比如點、直線、矩形、圓、弧等。</a:t>
            </a:r>
          </a:p>
          <a:p>
            <a:pPr>
              <a:lnSpc>
                <a:spcPct val="160000"/>
              </a:lnSpc>
            </a:pPr>
            <a:r>
              <a:rPr lang="en-US" altLang="zh-TW" b="1" dirty="0" err="1" smtClean="0"/>
              <a:t>pygame.draw</a:t>
            </a:r>
            <a:r>
              <a:rPr lang="zh-TW" altLang="en-US" b="1" dirty="0" smtClean="0"/>
              <a:t>中函數的第一個參數總是一個</a:t>
            </a:r>
            <a:r>
              <a:rPr lang="en-US" altLang="zh-TW" b="1" dirty="0" smtClean="0"/>
              <a:t>surface</a:t>
            </a:r>
            <a:r>
              <a:rPr lang="zh-TW" altLang="en-US" b="1" dirty="0" smtClean="0"/>
              <a:t>，然後是顏色，再後會是一系列的坐標等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60000"/>
              </a:lnSpc>
            </a:pPr>
            <a:r>
              <a:rPr lang="zh-TW" altLang="en-US" b="1" dirty="0" smtClean="0"/>
              <a:t>稍有</a:t>
            </a:r>
            <a:r>
              <a:rPr lang="zh-TW" altLang="en-US" b="1" dirty="0" smtClean="0"/>
              <a:t>些計算機繪圖經驗的人就會知道，計算機裡的坐標，</a:t>
            </a:r>
            <a:r>
              <a:rPr lang="en-US" altLang="zh-TW" b="1" dirty="0" smtClean="0"/>
              <a:t>(0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0)</a:t>
            </a:r>
            <a:r>
              <a:rPr lang="zh-TW" altLang="en-US" b="1" dirty="0" smtClean="0"/>
              <a:t>代表左上角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60000"/>
              </a:lnSpc>
            </a:pPr>
            <a:r>
              <a:rPr lang="zh-TW" altLang="en-US" b="1" dirty="0" smtClean="0"/>
              <a:t>而</a:t>
            </a:r>
            <a:r>
              <a:rPr lang="zh-TW" altLang="en-US" b="1" dirty="0" smtClean="0"/>
              <a:t>返回值是一個</a:t>
            </a:r>
            <a:r>
              <a:rPr lang="en-US" altLang="zh-TW" b="1" dirty="0" err="1" smtClean="0"/>
              <a:t>Rect</a:t>
            </a:r>
            <a:r>
              <a:rPr lang="zh-TW" altLang="en-US" b="1" dirty="0" smtClean="0"/>
              <a:t>對象，包含了繪製的領域，這樣你就可以很方便的更新那個部分了。</a:t>
            </a:r>
            <a:endParaRPr lang="zh-TW" altLang="en-US" dirty="0" smtClean="0"/>
          </a:p>
          <a:p>
            <a:pPr>
              <a:lnSpc>
                <a:spcPct val="16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pygame.draw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 fontScale="70000" lnSpcReduction="20000"/>
          </a:bodyPr>
          <a:lstStyle/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pygame.draw.rect</a:t>
            </a:r>
            <a:r>
              <a:rPr lang="zh-TW" altLang="en-US" dirty="0" smtClean="0"/>
              <a:t>： 繪製矩形</a:t>
            </a:r>
          </a:p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pygame.draw.polygon</a:t>
            </a:r>
            <a:r>
              <a:rPr lang="zh-TW" altLang="en-US" dirty="0" smtClean="0"/>
              <a:t>： 繪製任意邊數的多邊形</a:t>
            </a:r>
          </a:p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pygame.draw.circle</a:t>
            </a:r>
            <a:r>
              <a:rPr lang="zh-TW" altLang="en-US" dirty="0" smtClean="0"/>
              <a:t>： 繪製圓</a:t>
            </a:r>
          </a:p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pygame.draw.ellipse</a:t>
            </a:r>
            <a:r>
              <a:rPr lang="zh-TW" altLang="en-US" dirty="0" smtClean="0"/>
              <a:t>： 在矩形內繪製橢圓</a:t>
            </a:r>
          </a:p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pygame.draw.arc</a:t>
            </a:r>
            <a:r>
              <a:rPr lang="zh-TW" altLang="en-US" dirty="0" smtClean="0"/>
              <a:t>： 繪製圓弧（或者橢圓的一部分）</a:t>
            </a:r>
          </a:p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pygame.draw.line</a:t>
            </a:r>
            <a:r>
              <a:rPr lang="zh-TW" altLang="en-US" dirty="0" smtClean="0"/>
              <a:t>： 繪製直線（線段）</a:t>
            </a:r>
          </a:p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pygame.draw.lines</a:t>
            </a:r>
            <a:r>
              <a:rPr lang="zh-TW" altLang="en-US" dirty="0" smtClean="0"/>
              <a:t>： 從一個點列表中連續繪製直線段</a:t>
            </a:r>
          </a:p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pygame.draw.aaline</a:t>
            </a:r>
            <a:r>
              <a:rPr lang="zh-TW" altLang="en-US" dirty="0" smtClean="0"/>
              <a:t>：　 繪製一根平滑的線（反鋸齒）</a:t>
            </a:r>
          </a:p>
          <a:p>
            <a:pPr latinLnBrk="1">
              <a:lnSpc>
                <a:spcPct val="170000"/>
              </a:lnSpc>
            </a:pPr>
            <a:r>
              <a:rPr lang="en-US" altLang="zh-TW" dirty="0" err="1" smtClean="0"/>
              <a:t>pygame.draw.aalines</a:t>
            </a:r>
            <a:r>
              <a:rPr lang="zh-TW" altLang="en-US" dirty="0" smtClean="0"/>
              <a:t>：  繪製一系列平滑的線</a:t>
            </a:r>
          </a:p>
          <a:p>
            <a:pPr>
              <a:lnSpc>
                <a:spcPct val="17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pygame.draw.rect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pygame.draw.rect</a:t>
            </a:r>
            <a:r>
              <a:rPr lang="en-US" altLang="zh-TW" dirty="0" smtClean="0"/>
              <a:t>(Surface, color,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, width=0):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：在</a:t>
            </a:r>
            <a:r>
              <a:rPr lang="en-US" altLang="zh-TW" dirty="0" smtClean="0"/>
              <a:t>Surface</a:t>
            </a:r>
            <a:r>
              <a:rPr lang="zh-TW" altLang="en-US" dirty="0" smtClean="0"/>
              <a:t>上繪製矩形，第二個參數是線條（或填充）的顏色，第三個參數</a:t>
            </a:r>
            <a:r>
              <a:rPr lang="en-US" altLang="zh-TW" dirty="0" err="1" smtClean="0"/>
              <a:t>Rect</a:t>
            </a:r>
            <a:r>
              <a:rPr lang="zh-TW" altLang="en-US" dirty="0" smtClean="0"/>
              <a:t>的形式是</a:t>
            </a:r>
            <a:r>
              <a:rPr lang="en-US" altLang="zh-TW" dirty="0" smtClean="0"/>
              <a:t>((x, y), (width, height))</a:t>
            </a:r>
            <a:r>
              <a:rPr lang="zh-TW" altLang="en-US" dirty="0" smtClean="0"/>
              <a:t>，表示的是所繪製矩形的區域，其中第一個元組</a:t>
            </a:r>
            <a:r>
              <a:rPr lang="en-US" altLang="zh-TW" dirty="0" smtClean="0"/>
              <a:t>(x, y)</a:t>
            </a:r>
            <a:r>
              <a:rPr lang="zh-TW" altLang="en-US" dirty="0" smtClean="0"/>
              <a:t>表示的是該矩形左上角的坐標，第二個元組 </a:t>
            </a:r>
            <a:r>
              <a:rPr lang="en-US" altLang="zh-TW" dirty="0" smtClean="0"/>
              <a:t>(width, height)</a:t>
            </a:r>
            <a:r>
              <a:rPr lang="zh-TW" altLang="en-US" dirty="0" smtClean="0"/>
              <a:t>表示的是矩形的寬度和高度。</a:t>
            </a:r>
            <a:r>
              <a:rPr lang="en-US" altLang="zh-TW" dirty="0" smtClean="0"/>
              <a:t>width</a:t>
            </a:r>
            <a:r>
              <a:rPr lang="zh-TW" altLang="en-US" dirty="0" smtClean="0"/>
              <a:t>表示線條的粗細，單位為像素</a:t>
            </a:r>
            <a:r>
              <a:rPr lang="zh-TW" altLang="en-US" dirty="0" smtClean="0"/>
              <a:t>；預設值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，表示填充矩形內部。</a:t>
            </a:r>
          </a:p>
          <a:p>
            <a:pPr>
              <a:lnSpc>
                <a:spcPct val="170000"/>
              </a:lnSpc>
            </a:pPr>
            <a:r>
              <a:rPr lang="zh-TW" altLang="en-US" dirty="0" smtClean="0"/>
              <a:t>此外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Surface.fill</a:t>
            </a:r>
            <a:r>
              <a:rPr lang="en-US" altLang="zh-TW" dirty="0" smtClean="0"/>
              <a:t> </a:t>
            </a:r>
            <a:r>
              <a:rPr lang="zh-TW" altLang="en-US" dirty="0" smtClean="0"/>
              <a:t>同樣可以用來繪製填充矩形。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pygame.draw.polygon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pygame.draw.polygon</a:t>
            </a:r>
            <a:r>
              <a:rPr lang="en-US" altLang="zh-TW" dirty="0" smtClean="0"/>
              <a:t>(Surface, color, </a:t>
            </a:r>
            <a:r>
              <a:rPr lang="en-US" altLang="zh-TW" dirty="0" err="1" smtClean="0"/>
              <a:t>pointlist</a:t>
            </a:r>
            <a:r>
              <a:rPr lang="en-US" altLang="zh-TW" dirty="0" smtClean="0"/>
              <a:t>, width=0):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polygon</a:t>
            </a:r>
            <a:r>
              <a:rPr lang="zh-TW" altLang="en-US" dirty="0" smtClean="0"/>
              <a:t>是多邊形，這個函數和</a:t>
            </a:r>
            <a:r>
              <a:rPr lang="en-US" altLang="zh-TW" dirty="0" err="1" smtClean="0"/>
              <a:t>rect</a:t>
            </a:r>
            <a:r>
              <a:rPr lang="zh-TW" altLang="en-US" dirty="0" smtClean="0"/>
              <a:t>類似，除了第三個參數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顧名思義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pointlist</a:t>
            </a:r>
            <a:r>
              <a:rPr lang="zh-TW" altLang="en-US" dirty="0" smtClean="0"/>
              <a:t>是一個坐標點的列表，表示多邊形的各個頂點。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pygame.draw.circle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pygame.draw.circle</a:t>
            </a:r>
            <a:r>
              <a:rPr lang="en-US" altLang="zh-TW" dirty="0" smtClean="0"/>
              <a:t>(Surface, color, pos, radius, width=0):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：用於繪製圓形。第三個參數</a:t>
            </a:r>
            <a:r>
              <a:rPr lang="en-US" altLang="zh-TW" dirty="0" smtClean="0"/>
              <a:t>pos</a:t>
            </a:r>
            <a:r>
              <a:rPr lang="zh-TW" altLang="en-US" dirty="0" smtClean="0"/>
              <a:t>是圓心的位置坐標，</a:t>
            </a:r>
            <a:r>
              <a:rPr lang="en-US" altLang="zh-TW" dirty="0" smtClean="0"/>
              <a:t>radius</a:t>
            </a:r>
            <a:r>
              <a:rPr lang="zh-TW" altLang="en-US" dirty="0" smtClean="0"/>
              <a:t>指定了圓的半徑。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pygame.draw.ellipse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pygame.draw.ellipse</a:t>
            </a:r>
            <a:r>
              <a:rPr lang="en-US" altLang="zh-TW" dirty="0" smtClean="0"/>
              <a:t>(Surface, color,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, width=0):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</a:t>
            </a:r>
            <a:r>
              <a:rPr lang="en-US" altLang="zh-TW" dirty="0" smtClean="0"/>
              <a:t>ellipse</a:t>
            </a:r>
            <a:r>
              <a:rPr lang="zh-TW" altLang="en-US" dirty="0" smtClean="0"/>
              <a:t>是橢圓形，這個函數在矩形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內部繪製一個內接橢圓。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pygame.draw.arc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原型：</a:t>
            </a:r>
            <a:r>
              <a:rPr lang="en-US" altLang="zh-TW" dirty="0" err="1" smtClean="0"/>
              <a:t>pygame.draw.arc</a:t>
            </a:r>
            <a:r>
              <a:rPr lang="en-US" altLang="zh-TW" dirty="0" smtClean="0"/>
              <a:t>(Surface, color,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start_angle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stop_angle</a:t>
            </a:r>
            <a:r>
              <a:rPr lang="en-US" altLang="zh-TW" dirty="0" smtClean="0"/>
              <a:t>, width=1): return </a:t>
            </a:r>
            <a:r>
              <a:rPr lang="en-US" altLang="zh-TW" dirty="0" err="1" smtClean="0"/>
              <a:t>Rect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用途</a:t>
            </a:r>
            <a:r>
              <a:rPr lang="zh-TW" altLang="en-US" dirty="0" smtClean="0"/>
              <a:t>：繪製一段圓弧，或者其實是上面提到的橢圓的一部分。與</a:t>
            </a:r>
            <a:r>
              <a:rPr lang="en-US" altLang="zh-TW" dirty="0" smtClean="0"/>
              <a:t>ellipse</a:t>
            </a:r>
            <a:r>
              <a:rPr lang="zh-TW" altLang="en-US" dirty="0" smtClean="0"/>
              <a:t>函數相比，多了兩個參數：</a:t>
            </a:r>
            <a:r>
              <a:rPr lang="en-US" altLang="zh-TW" dirty="0" err="1" smtClean="0"/>
              <a:t>start_angle</a:t>
            </a:r>
            <a:r>
              <a:rPr lang="zh-TW" altLang="en-US" dirty="0" smtClean="0"/>
              <a:t>是該段圓弧的起始角度，</a:t>
            </a:r>
            <a:r>
              <a:rPr lang="en-US" altLang="zh-TW" dirty="0" err="1" smtClean="0"/>
              <a:t>stop_angle</a:t>
            </a:r>
            <a:r>
              <a:rPr lang="zh-TW" altLang="en-US" dirty="0" smtClean="0"/>
              <a:t>是終止角度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這兩</a:t>
            </a:r>
            <a:r>
              <a:rPr lang="zh-TW" altLang="en-US" dirty="0" smtClean="0"/>
              <a:t>個都是用弧度製來表示的，而原點就是矩形</a:t>
            </a:r>
            <a:r>
              <a:rPr lang="en-US" altLang="zh-TW" dirty="0" err="1" smtClean="0"/>
              <a:t>Rect</a:t>
            </a:r>
            <a:r>
              <a:rPr lang="zh-TW" altLang="en-US" dirty="0" smtClean="0"/>
              <a:t>的中心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pygame.draw.arc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363272" cy="4879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Rect</a:t>
            </a:r>
            <a:r>
              <a:rPr lang="zh-TW" altLang="en-US" dirty="0" smtClean="0"/>
              <a:t>平面上建立坐標系，原點是中心，簡單示意圖如下。</a:t>
            </a:r>
            <a:r>
              <a:rPr lang="en-US" altLang="zh-TW" dirty="0" smtClean="0"/>
              <a:t>0</a:t>
            </a:r>
            <a:r>
              <a:rPr lang="zh-TW" altLang="en-US" dirty="0" smtClean="0"/>
              <a:t>弧度的起點是右邊的中點處。</a:t>
            </a:r>
            <a:endParaRPr lang="zh-TW" altLang="en-US" dirty="0"/>
          </a:p>
        </p:txBody>
      </p:sp>
      <p:pic>
        <p:nvPicPr>
          <p:cNvPr id="1026" name="Picture 2" descr="https://pic002.cnblogs.com/images/2012/385910/20120701210201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12976"/>
            <a:ext cx="5101668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40</TotalTime>
  <Words>726</Words>
  <Application>Microsoft Office PowerPoint</Application>
  <PresentationFormat>如螢幕大小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沉穩</vt:lpstr>
      <vt:lpstr>pygame七大核心元素--draw</vt:lpstr>
      <vt:lpstr>pygame.draw 模組</vt:lpstr>
      <vt:lpstr>pygame.draw 模組</vt:lpstr>
      <vt:lpstr>pygame.draw.rect</vt:lpstr>
      <vt:lpstr>pygame.draw.polygon</vt:lpstr>
      <vt:lpstr>pygame.draw.circle</vt:lpstr>
      <vt:lpstr>pygame.draw.ellipse</vt:lpstr>
      <vt:lpstr>pygame.draw.arc</vt:lpstr>
      <vt:lpstr>pygame.draw.arc</vt:lpstr>
      <vt:lpstr>pygame.draw.line</vt:lpstr>
      <vt:lpstr>pygame.draw.lines</vt:lpstr>
      <vt:lpstr>pygame.draw.aaline</vt:lpstr>
      <vt:lpstr>pygame.draw.aalines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pygame七大核心元素--Surface</dc:title>
  <dc:creator>cylin</dc:creator>
  <cp:lastModifiedBy>cylin</cp:lastModifiedBy>
  <cp:revision>6</cp:revision>
  <dcterms:created xsi:type="dcterms:W3CDTF">2022-04-22T02:12:58Z</dcterms:created>
  <dcterms:modified xsi:type="dcterms:W3CDTF">2022-04-22T07:46:37Z</dcterms:modified>
</cp:coreProperties>
</file>