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702C907-957A-4A3F-82EC-7481DE14A8FC}" type="datetimeFigureOut">
              <a:rPr lang="zh-TW" altLang="en-US" smtClean="0"/>
              <a:pPr/>
              <a:t>2022/4/25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3455A1-0A0A-4B36-8258-F3B276385A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pygame</a:t>
            </a:r>
            <a:r>
              <a:rPr lang="zh-TW" altLang="zh-TW" b="1" dirty="0" smtClean="0"/>
              <a:t>七大</a:t>
            </a:r>
            <a:r>
              <a:rPr lang="zh-TW" altLang="zh-TW" b="1" dirty="0"/>
              <a:t>核心</a:t>
            </a:r>
            <a:r>
              <a:rPr lang="zh-TW" altLang="zh-TW" b="1" dirty="0" smtClean="0"/>
              <a:t>元素</a:t>
            </a:r>
            <a:r>
              <a:rPr lang="en-US" altLang="zh-TW" b="1" smtClean="0"/>
              <a:t>--event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lcy570225@gamil.com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</a:t>
            </a:r>
            <a:r>
              <a:rPr lang="zh-TW" altLang="en-US" b="1" dirty="0" smtClean="0"/>
              <a:t>事件</a:t>
            </a:r>
            <a:r>
              <a:rPr lang="en-US" altLang="zh-TW" b="1" dirty="0" smtClean="0"/>
              <a:t>--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event.key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if </a:t>
            </a:r>
            <a:r>
              <a:rPr lang="en-US" altLang="zh-TW" dirty="0" err="1" smtClean="0"/>
              <a:t>event.key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pygame.K_ESCAPE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event.key</a:t>
            </a:r>
            <a:r>
              <a:rPr lang="en-US" altLang="zh-TW" dirty="0" smtClean="0"/>
              <a:t> == 27: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pygame.quit</a:t>
            </a:r>
            <a:r>
              <a:rPr lang="en-US" altLang="zh-TW" dirty="0" smtClean="0"/>
              <a:t>()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sys.exit</a:t>
            </a:r>
            <a:r>
              <a:rPr lang="en-US" altLang="zh-TW" dirty="0" smtClean="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err="1" smtClean="0"/>
              <a:t>Pygame</a:t>
            </a:r>
            <a:r>
              <a:rPr lang="zh-TW" altLang="en-US" sz="4000" b="1" dirty="0" smtClean="0"/>
              <a:t>事件</a:t>
            </a:r>
            <a:r>
              <a:rPr lang="en-US" altLang="zh-TW" sz="4000" b="1" dirty="0" smtClean="0"/>
              <a:t>--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event.key</a:t>
            </a:r>
            <a:r>
              <a:rPr lang="zh-TW" altLang="en-US" sz="4000" dirty="0" smtClean="0"/>
              <a:t>常數名稱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常數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描述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K_BACKSPACE		</a:t>
            </a:r>
            <a:r>
              <a:rPr lang="zh-TW" altLang="en-US" dirty="0" smtClean="0"/>
              <a:t>退格鍵（</a:t>
            </a:r>
            <a:r>
              <a:rPr lang="en-US" altLang="zh-TW" dirty="0" smtClean="0"/>
              <a:t>Backspace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K_TAB			</a:t>
            </a:r>
            <a:r>
              <a:rPr lang="zh-TW" altLang="en-US" dirty="0" smtClean="0"/>
              <a:t>製表鍵（</a:t>
            </a:r>
            <a:r>
              <a:rPr lang="en-US" altLang="zh-TW" dirty="0" smtClean="0"/>
              <a:t>Tab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K_CLEAR			</a:t>
            </a:r>
            <a:r>
              <a:rPr lang="zh-TW" altLang="en-US" dirty="0" smtClean="0"/>
              <a:t>清除鍵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K_RETURN			</a:t>
            </a:r>
            <a:r>
              <a:rPr lang="zh-TW" altLang="en-US" dirty="0" smtClean="0"/>
              <a:t>確認鍵（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K_PAUSE			</a:t>
            </a:r>
            <a:r>
              <a:rPr lang="zh-TW" altLang="en-US" dirty="0" smtClean="0"/>
              <a:t>暫停鍵 （</a:t>
            </a:r>
            <a:r>
              <a:rPr lang="en-US" altLang="zh-TW" dirty="0" smtClean="0"/>
              <a:t>Pause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K_ESCAPE			</a:t>
            </a:r>
            <a:r>
              <a:rPr lang="zh-TW" altLang="en-US" dirty="0" smtClean="0"/>
              <a:t>退出鍵（</a:t>
            </a:r>
            <a:r>
              <a:rPr lang="en-US" altLang="zh-TW" dirty="0" smtClean="0"/>
              <a:t>Escape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K_SPACE			</a:t>
            </a:r>
            <a:r>
              <a:rPr lang="zh-TW" altLang="en-US" dirty="0" smtClean="0"/>
              <a:t>空格鍵 （</a:t>
            </a:r>
            <a:r>
              <a:rPr lang="en-US" altLang="zh-TW" dirty="0" smtClean="0"/>
              <a:t>Space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err="1" smtClean="0"/>
              <a:t>Pygame</a:t>
            </a:r>
            <a:r>
              <a:rPr lang="zh-TW" altLang="en-US" sz="4000" b="1" dirty="0" smtClean="0"/>
              <a:t>事件</a:t>
            </a:r>
            <a:r>
              <a:rPr lang="en-US" altLang="zh-TW" sz="4000" b="1" dirty="0" smtClean="0"/>
              <a:t>--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event.key</a:t>
            </a:r>
            <a:r>
              <a:rPr lang="zh-TW" altLang="en-US" sz="4000" dirty="0" smtClean="0"/>
              <a:t>常數名稱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常數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描述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K_1			1	#</a:t>
            </a:r>
            <a:r>
              <a:rPr lang="zh-TW" altLang="en-US" dirty="0" smtClean="0"/>
              <a:t>數字鍵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K_a</a:t>
            </a:r>
            <a:r>
              <a:rPr lang="en-US" altLang="zh-TW" dirty="0" smtClean="0"/>
              <a:t>			a	#</a:t>
            </a:r>
            <a:r>
              <a:rPr lang="zh-TW" altLang="en-US" dirty="0" smtClean="0"/>
              <a:t>字母鍵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K_KP1		1	#</a:t>
            </a:r>
            <a:r>
              <a:rPr lang="zh-TW" altLang="en-US" dirty="0" smtClean="0"/>
              <a:t>小鍵盤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K_UP			</a:t>
            </a:r>
            <a:r>
              <a:rPr lang="zh-TW" altLang="en-US" dirty="0" smtClean="0"/>
              <a:t>向上箭頭（</a:t>
            </a:r>
            <a:r>
              <a:rPr lang="en-US" altLang="zh-TW" dirty="0" smtClean="0"/>
              <a:t>up arrow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K_PAGEUP		</a:t>
            </a:r>
            <a:r>
              <a:rPr lang="zh-TW" altLang="en-US" dirty="0" smtClean="0"/>
              <a:t>上一頁（</a:t>
            </a:r>
            <a:r>
              <a:rPr lang="en-US" altLang="zh-TW" dirty="0" smtClean="0"/>
              <a:t>page up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K_F1			F1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K_RSHIFT		</a:t>
            </a:r>
            <a:r>
              <a:rPr lang="zh-TW" altLang="en-US" dirty="0" smtClean="0"/>
              <a:t>右邊的 </a:t>
            </a:r>
            <a:r>
              <a:rPr lang="en-US" altLang="zh-TW" dirty="0" smtClean="0"/>
              <a:t>shift 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pygame.event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TW" altLang="en-US" dirty="0" smtClean="0"/>
              <a:t>雖然可以用來捕捉鍵盤、搖桿與滑鼠訊號</a:t>
            </a:r>
            <a:endParaRPr lang="en-US" altLang="zh-TW" dirty="0" smtClean="0"/>
          </a:p>
          <a:p>
            <a:pPr>
              <a:lnSpc>
                <a:spcPct val="250000"/>
              </a:lnSpc>
            </a:pPr>
            <a:r>
              <a:rPr lang="zh-TW" altLang="en-US" dirty="0" smtClean="0"/>
              <a:t>但不建議使用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sz="4400" dirty="0" smtClean="0"/>
              <a:t>用於處理事件與事件佇列的 </a:t>
            </a:r>
            <a:r>
              <a:rPr lang="en-US" altLang="zh-TW" sz="4400" dirty="0" err="1" smtClean="0"/>
              <a:t>Pygame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模組。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pygame.event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</a:t>
            </a:r>
            <a:r>
              <a:rPr lang="zh-TW" altLang="en-US" b="1" dirty="0" smtClean="0"/>
              <a:t>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6236"/>
            <a:ext cx="8507288" cy="4807099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altLang="zh-TW" sz="2400" dirty="0" err="1" smtClean="0"/>
              <a:t>pygame.event.pump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讓 </a:t>
            </a:r>
            <a:r>
              <a:rPr lang="en-US" altLang="zh-TW" sz="2400" dirty="0" err="1" smtClean="0"/>
              <a:t>Pygame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內部自動處理事件</a:t>
            </a:r>
          </a:p>
          <a:p>
            <a:pPr>
              <a:lnSpc>
                <a:spcPct val="220000"/>
              </a:lnSpc>
            </a:pPr>
            <a:r>
              <a:rPr lang="en-US" altLang="zh-TW" sz="2400" dirty="0" err="1" smtClean="0"/>
              <a:t>pygame.event.get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從佇列中獲取事件</a:t>
            </a:r>
          </a:p>
          <a:p>
            <a:pPr>
              <a:lnSpc>
                <a:spcPct val="220000"/>
              </a:lnSpc>
            </a:pPr>
            <a:r>
              <a:rPr lang="en-US" altLang="zh-TW" sz="2400" dirty="0" err="1" smtClean="0"/>
              <a:t>pygame.event.poll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從佇列中獲取一個事件</a:t>
            </a:r>
          </a:p>
          <a:p>
            <a:pPr>
              <a:lnSpc>
                <a:spcPct val="220000"/>
              </a:lnSpc>
            </a:pPr>
            <a:r>
              <a:rPr lang="en-US" altLang="zh-TW" sz="2400" dirty="0" err="1" smtClean="0"/>
              <a:t>pygame.event.wait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等待並從佇列中獲取一個事件</a:t>
            </a:r>
          </a:p>
          <a:p>
            <a:pPr>
              <a:lnSpc>
                <a:spcPct val="220000"/>
              </a:lnSpc>
            </a:pPr>
            <a:r>
              <a:rPr lang="en-US" altLang="zh-TW" sz="2400" dirty="0" err="1" smtClean="0"/>
              <a:t>pygame.event.peek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檢測某型別事件是否在佇列中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pygame.event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</a:t>
            </a:r>
            <a:r>
              <a:rPr lang="zh-TW" altLang="en-US" b="1" dirty="0" smtClean="0"/>
              <a:t>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646236"/>
            <a:ext cx="9217024" cy="48070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pygame.event.clear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從佇列中刪除所有的事件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pygame.event.event_name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通過 </a:t>
            </a:r>
            <a:r>
              <a:rPr lang="en-US" altLang="zh-TW" sz="2400" dirty="0" smtClean="0"/>
              <a:t>id </a:t>
            </a:r>
            <a:r>
              <a:rPr lang="zh-TW" altLang="en-US" sz="2400" dirty="0" smtClean="0"/>
              <a:t>獲得該事件的字串名字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pygame.event.set_blocked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控制哪些事件禁止進入佇列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pygame.event.set_allowed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控制哪些事件允許進入佇列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pygame.event.get_blocked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檢測某一型別的事件是否被禁止進入佇列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pygame.event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函</a:t>
            </a:r>
            <a:r>
              <a:rPr lang="zh-TW" altLang="en-US" b="1" dirty="0" smtClean="0"/>
              <a:t>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46236"/>
            <a:ext cx="8568952" cy="48070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pygame.event.set_grab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控制輸入裝置與其他應用程式的共享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pygame.event.get_grab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檢測程式是否共享輸入裝置</a:t>
            </a:r>
          </a:p>
          <a:p>
            <a:pPr>
              <a:lnSpc>
                <a:spcPct val="200000"/>
              </a:lnSpc>
            </a:pPr>
            <a:r>
              <a:rPr lang="en-US" altLang="zh-TW" sz="2400" dirty="0" smtClean="0"/>
              <a:t>pygame.event.post()  —  </a:t>
            </a:r>
            <a:r>
              <a:rPr lang="zh-TW" altLang="en-US" sz="2400" dirty="0" smtClean="0"/>
              <a:t>放置一個新的事件到佇列中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pygame.event.Event</a:t>
            </a:r>
            <a:r>
              <a:rPr lang="en-US" altLang="zh-TW" sz="2400" dirty="0" smtClean="0"/>
              <a:t>()  —  </a:t>
            </a:r>
            <a:r>
              <a:rPr lang="zh-TW" altLang="en-US" sz="2400" dirty="0" smtClean="0"/>
              <a:t>建立一個新的事件物件</a:t>
            </a:r>
          </a:p>
          <a:p>
            <a:pPr>
              <a:lnSpc>
                <a:spcPct val="200000"/>
              </a:lnSpc>
            </a:pPr>
            <a:r>
              <a:rPr lang="en-US" altLang="zh-TW" sz="2400" dirty="0" err="1" smtClean="0"/>
              <a:t>pygame.event.EventType</a:t>
            </a:r>
            <a:r>
              <a:rPr lang="en-US" altLang="zh-TW" sz="2400" dirty="0" smtClean="0"/>
              <a:t>  —  </a:t>
            </a:r>
            <a:r>
              <a:rPr lang="zh-TW" altLang="en-US" sz="2400" dirty="0" smtClean="0"/>
              <a:t>代表 </a:t>
            </a:r>
            <a:r>
              <a:rPr lang="en-US" altLang="zh-TW" sz="2400" dirty="0" smtClean="0"/>
              <a:t>SDL </a:t>
            </a:r>
            <a:r>
              <a:rPr lang="zh-TW" altLang="en-US" sz="2400" dirty="0" smtClean="0"/>
              <a:t>事件的 </a:t>
            </a:r>
            <a:r>
              <a:rPr lang="en-US" altLang="zh-TW" sz="2400" dirty="0" err="1" smtClean="0"/>
              <a:t>Pygame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物件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</a:t>
            </a:r>
            <a:r>
              <a:rPr lang="zh-TW" altLang="en-US" b="1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pygame.event.EventType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zh-TW" altLang="en-US" dirty="0" smtClean="0"/>
              <a:t>事件本質上是一種封裝後的資料型別（物件） 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EventType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的一個類，表示事件型別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 </a:t>
            </a:r>
            <a:r>
              <a:rPr lang="zh-TW" altLang="en-US" dirty="0" smtClean="0"/>
              <a:t>事件型別只有屬性，沒有方法 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 </a:t>
            </a:r>
            <a:r>
              <a:rPr lang="zh-TW" altLang="en-US" dirty="0" smtClean="0"/>
              <a:t>使用者可自定義新的事件型別 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/>
              <a:t>Pygame</a:t>
            </a:r>
            <a:r>
              <a:rPr lang="zh-TW" altLang="en-US" b="1" dirty="0" smtClean="0"/>
              <a:t>事件</a:t>
            </a:r>
            <a:r>
              <a:rPr lang="en-US" altLang="zh-TW" b="1" dirty="0" smtClean="0"/>
              <a:t>--</a:t>
            </a:r>
            <a:r>
              <a:rPr lang="zh-TW" altLang="en-US" b="1" dirty="0" smtClean="0"/>
              <a:t>事件型別及屬性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lang="zh-TW" altLang="en-US" dirty="0"/>
          </a:p>
        </p:txBody>
      </p:sp>
      <p:pic>
        <p:nvPicPr>
          <p:cNvPr id="1026" name="Picture 2" descr="https://s3.ap-northeast-1.wasabisys.com/img.it145.com/202106/2021061615222128urkw31z505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52928" cy="5051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 smtClean="0"/>
              <a:t>Pygame</a:t>
            </a:r>
            <a:r>
              <a:rPr lang="zh-TW" altLang="en-US" b="1" dirty="0" smtClean="0"/>
              <a:t>事件</a:t>
            </a:r>
            <a:r>
              <a:rPr lang="en-US" altLang="zh-TW" b="1" dirty="0" smtClean="0"/>
              <a:t>--</a:t>
            </a:r>
            <a:r>
              <a:rPr lang="en-US" altLang="zh-TW" b="1" dirty="0" err="1" smtClean="0"/>
              <a:t>pygame.QUIT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 for event in </a:t>
            </a:r>
            <a:r>
              <a:rPr lang="en-US" altLang="zh-TW" dirty="0" err="1" smtClean="0"/>
              <a:t>pygame.event.get</a:t>
            </a:r>
            <a:r>
              <a:rPr lang="en-US" altLang="zh-TW" dirty="0" smtClean="0"/>
              <a:t>():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            if </a:t>
            </a:r>
            <a:r>
              <a:rPr lang="en-US" altLang="zh-TW" dirty="0" err="1" smtClean="0"/>
              <a:t>event.type</a:t>
            </a:r>
            <a:r>
              <a:rPr lang="en-US" altLang="zh-TW" dirty="0" smtClean="0"/>
              <a:t> == </a:t>
            </a:r>
            <a:r>
              <a:rPr lang="en-US" altLang="zh-TW" dirty="0" err="1" smtClean="0"/>
              <a:t>pygame.QUIT</a:t>
            </a:r>
            <a:r>
              <a:rPr lang="en-US" altLang="zh-TW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                </a:t>
            </a:r>
            <a:r>
              <a:rPr lang="en-US" altLang="zh-TW" dirty="0" err="1" smtClean="0"/>
              <a:t>pygame.quit</a:t>
            </a:r>
            <a:r>
              <a:rPr lang="en-US" altLang="zh-TW" dirty="0" smtClean="0"/>
              <a:t>()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                </a:t>
            </a:r>
            <a:r>
              <a:rPr lang="en-US" altLang="zh-TW" dirty="0" err="1" smtClean="0"/>
              <a:t>sys.exit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 smtClean="0"/>
              <a:t>Pygame</a:t>
            </a:r>
            <a:r>
              <a:rPr lang="zh-TW" altLang="en-US" b="1" dirty="0" smtClean="0"/>
              <a:t>事件</a:t>
            </a:r>
            <a:r>
              <a:rPr lang="en-US" altLang="zh-TW" b="1" dirty="0" smtClean="0"/>
              <a:t>--</a:t>
            </a:r>
            <a:r>
              <a:rPr lang="zh-TW" altLang="en-US" dirty="0" smtClean="0"/>
              <a:t>鍵盤事件及屬性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46237"/>
            <a:ext cx="8892480" cy="452628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 smtClean="0"/>
              <a:t>pygame.event.KEYDOWN</a:t>
            </a:r>
            <a:r>
              <a:rPr lang="en-US" altLang="zh-TW" dirty="0" smtClean="0"/>
              <a:t> #</a:t>
            </a:r>
            <a:r>
              <a:rPr lang="zh-TW" altLang="en-US" dirty="0" smtClean="0"/>
              <a:t>鍵盤按下事件 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pygame.event.KEYUP</a:t>
            </a:r>
            <a:r>
              <a:rPr lang="en-US" altLang="zh-TW" dirty="0" smtClean="0"/>
              <a:t> #</a:t>
            </a:r>
            <a:r>
              <a:rPr lang="zh-TW" altLang="en-US" dirty="0" smtClean="0"/>
              <a:t>鍵盤釋放事件 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event.unicode</a:t>
            </a:r>
            <a:r>
              <a:rPr lang="en-US" altLang="zh-TW" dirty="0" smtClean="0"/>
              <a:t> #</a:t>
            </a:r>
            <a:r>
              <a:rPr lang="zh-TW" altLang="en-US" dirty="0" smtClean="0"/>
              <a:t>按鍵的</a:t>
            </a:r>
            <a:r>
              <a:rPr lang="en-US" altLang="zh-TW" dirty="0" err="1" smtClean="0"/>
              <a:t>unicode</a:t>
            </a:r>
            <a:r>
              <a:rPr lang="zh-TW" altLang="en-US" dirty="0" smtClean="0"/>
              <a:t>碼，平臺有關，不推薦使用 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event.key</a:t>
            </a:r>
            <a:r>
              <a:rPr lang="en-US" altLang="zh-TW" dirty="0" smtClean="0"/>
              <a:t> # </a:t>
            </a:r>
            <a:r>
              <a:rPr lang="zh-TW" altLang="en-US" dirty="0" smtClean="0"/>
              <a:t>按鍵的常數名稱 </a:t>
            </a:r>
            <a:endParaRPr lang="en-US" altLang="zh-TW" dirty="0" smtClean="0"/>
          </a:p>
          <a:p>
            <a:pPr lvl="1">
              <a:lnSpc>
                <a:spcPct val="200000"/>
              </a:lnSpc>
            </a:pPr>
            <a:r>
              <a:rPr lang="en-US" altLang="zh-TW" dirty="0" smtClean="0"/>
              <a:t>event.mod # </a:t>
            </a:r>
            <a:r>
              <a:rPr lang="zh-TW" altLang="en-US" dirty="0" smtClean="0"/>
              <a:t>按鍵修飾符的組合值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</TotalTime>
  <Words>206</Words>
  <Application>Microsoft Office PowerPoint</Application>
  <PresentationFormat>如螢幕大小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沉穩</vt:lpstr>
      <vt:lpstr>pygame七大核心元素--event</vt:lpstr>
      <vt:lpstr>pygame.event</vt:lpstr>
      <vt:lpstr>pygame.event.函式</vt:lpstr>
      <vt:lpstr>pygame.event.函式</vt:lpstr>
      <vt:lpstr>pygame.event.函式</vt:lpstr>
      <vt:lpstr>Pygame事件</vt:lpstr>
      <vt:lpstr>Pygame事件--事件型別及屬性</vt:lpstr>
      <vt:lpstr>Pygame事件--pygame.QUIT</vt:lpstr>
      <vt:lpstr>Pygame事件--鍵盤事件及屬性</vt:lpstr>
      <vt:lpstr>Pygame事件-- event.key</vt:lpstr>
      <vt:lpstr>Pygame事件-- event.key常數名稱</vt:lpstr>
      <vt:lpstr>Pygame事件-- event.key常數名稱</vt:lpstr>
      <vt:lpstr>關於pygame.event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pygame七大核心元素--Surface</dc:title>
  <dc:creator>cylin</dc:creator>
  <cp:lastModifiedBy>cylin</cp:lastModifiedBy>
  <cp:revision>5</cp:revision>
  <dcterms:created xsi:type="dcterms:W3CDTF">2022-04-22T02:12:58Z</dcterms:created>
  <dcterms:modified xsi:type="dcterms:W3CDTF">2022-04-25T02:55:21Z</dcterms:modified>
</cp:coreProperties>
</file>