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Pygame&amp;spm=1001.2101.3001.7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smtClean="0"/>
              <a:t>--font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pygame.font.match_font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在系統中搜索一種特殊的字體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匹配</a:t>
            </a:r>
            <a:r>
              <a:rPr lang="zh-TW" altLang="en-US" sz="2400" dirty="0" smtClean="0"/>
              <a:t>字體（名稱，粗體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假，斜體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假）</a:t>
            </a:r>
            <a:r>
              <a:rPr lang="en-US" altLang="zh-TW" sz="2400" dirty="0" smtClean="0"/>
              <a:t>-&gt; </a:t>
            </a:r>
            <a:r>
              <a:rPr lang="zh-TW" altLang="en-US" sz="2400" dirty="0" smtClean="0"/>
              <a:t>路徑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返回</a:t>
            </a:r>
            <a:r>
              <a:rPr lang="zh-TW" altLang="en-US" sz="2400" dirty="0" smtClean="0"/>
              <a:t>字體文件在系統中的完整路徑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如果</a:t>
            </a:r>
            <a:r>
              <a:rPr lang="zh-TW" altLang="en-US" sz="2400" dirty="0" smtClean="0"/>
              <a:t>你要搜索的字體是粗體或者斜體的，則要把</a:t>
            </a:r>
            <a:r>
              <a:rPr lang="en-US" altLang="zh-TW" sz="2400" dirty="0" smtClean="0"/>
              <a:t>bold </a:t>
            </a:r>
            <a:r>
              <a:rPr lang="zh-TW" altLang="en-US" sz="2400" dirty="0" smtClean="0"/>
              <a:t>參數和</a:t>
            </a:r>
            <a:r>
              <a:rPr lang="en-US" altLang="zh-TW" sz="2400" dirty="0" smtClean="0"/>
              <a:t>italic </a:t>
            </a:r>
            <a:r>
              <a:rPr lang="zh-TW" altLang="en-US" sz="2400" dirty="0" smtClean="0"/>
              <a:t>參數設置成</a:t>
            </a:r>
            <a:r>
              <a:rPr lang="en-US" altLang="zh-TW" sz="2400" dirty="0" smtClean="0"/>
              <a:t>True</a:t>
            </a:r>
            <a:r>
              <a:rPr lang="zh-TW" altLang="en-US" sz="2400" dirty="0" smtClean="0"/>
              <a:t>，該函數將會嘗試去搜索一個正確的字體族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嘗試</a:t>
            </a:r>
            <a:r>
              <a:rPr lang="zh-TW" altLang="en-US" sz="2400" dirty="0" smtClean="0"/>
              <a:t>搜索的</a:t>
            </a:r>
            <a:r>
              <a:rPr lang="en-US" altLang="zh-TW" sz="2400" dirty="0" smtClean="0"/>
              <a:t>name </a:t>
            </a:r>
            <a:r>
              <a:rPr lang="zh-TW" altLang="en-US" sz="2400" dirty="0" smtClean="0"/>
              <a:t>參數可以是一個用逗號隔開的列表。如果根據提供的名字沒有找到任何東西，則返回</a:t>
            </a:r>
            <a:r>
              <a:rPr lang="en-US" altLang="zh-TW" sz="2400" dirty="0" smtClean="0"/>
              <a:t>None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pygame.font.SysFont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從系統字體庫創建一個</a:t>
            </a:r>
            <a:r>
              <a:rPr lang="en-US" altLang="zh-TW" sz="2400" dirty="0" smtClean="0"/>
              <a:t>Font </a:t>
            </a:r>
            <a:r>
              <a:rPr lang="zh-TW" altLang="en-US" sz="2400" dirty="0" smtClean="0"/>
              <a:t>對象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SysFont</a:t>
            </a:r>
            <a:r>
              <a:rPr lang="zh-TW" altLang="en-US" sz="2400" dirty="0" smtClean="0"/>
              <a:t>（名稱，大小，粗體</a:t>
            </a:r>
            <a:r>
              <a:rPr lang="en-US" altLang="zh-TW" sz="2400" dirty="0" smtClean="0"/>
              <a:t>=False</a:t>
            </a:r>
            <a:r>
              <a:rPr lang="zh-TW" altLang="en-US" sz="2400" dirty="0" smtClean="0"/>
              <a:t>，斜體</a:t>
            </a:r>
            <a:r>
              <a:rPr lang="en-US" altLang="zh-TW" sz="2400" dirty="0" smtClean="0"/>
              <a:t>=False</a:t>
            </a:r>
            <a:r>
              <a:rPr lang="zh-TW" altLang="en-US" sz="2400" dirty="0" smtClean="0"/>
              <a:t>）</a:t>
            </a:r>
            <a:r>
              <a:rPr lang="en-US" altLang="zh-TW" sz="2400" dirty="0" smtClean="0"/>
              <a:t>-&gt; </a:t>
            </a:r>
            <a:r>
              <a:rPr lang="zh-TW" altLang="en-US" sz="2400" dirty="0" smtClean="0"/>
              <a:t>字體從系統字體庫中加載並返回一個新的字體對象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該</a:t>
            </a:r>
            <a:r>
              <a:rPr lang="zh-TW" altLang="en-US" sz="2400" dirty="0" smtClean="0"/>
              <a:t>字體將會匹配</a:t>
            </a:r>
            <a:r>
              <a:rPr lang="en-US" altLang="zh-TW" sz="2400" dirty="0" smtClean="0"/>
              <a:t>bold</a:t>
            </a:r>
            <a:r>
              <a:rPr lang="zh-TW" altLang="en-US" sz="2400" dirty="0" smtClean="0"/>
              <a:t>（加粗）和</a:t>
            </a:r>
            <a:r>
              <a:rPr lang="en-US" altLang="zh-TW" sz="2400" dirty="0" smtClean="0"/>
              <a:t>italic</a:t>
            </a:r>
            <a:r>
              <a:rPr lang="zh-TW" altLang="en-US" sz="2400" dirty="0" smtClean="0"/>
              <a:t>（斜體）參數的要求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如果</a:t>
            </a:r>
            <a:r>
              <a:rPr lang="zh-TW" altLang="en-US" sz="2400" dirty="0" smtClean="0"/>
              <a:t>找不到一個合適的系統字體，該函數將會回退並加</a:t>
            </a:r>
            <a:r>
              <a:rPr lang="zh-TW" altLang="en-US" sz="2400" dirty="0" smtClean="0"/>
              <a:t>載預設的</a:t>
            </a:r>
            <a:r>
              <a:rPr lang="en-US" altLang="zh-TW" sz="2400" dirty="0" err="1" smtClean="0"/>
              <a:t>pygame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字體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嘗試</a:t>
            </a:r>
            <a:r>
              <a:rPr lang="zh-TW" altLang="en-US" sz="2400" dirty="0" smtClean="0"/>
              <a:t>搜索的</a:t>
            </a:r>
            <a:r>
              <a:rPr lang="en-US" altLang="zh-TW" sz="2400" dirty="0" smtClean="0"/>
              <a:t>name </a:t>
            </a:r>
            <a:r>
              <a:rPr lang="zh-TW" altLang="en-US" sz="2400" dirty="0" smtClean="0"/>
              <a:t>參數可以是一個用逗號隔開的列表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class </a:t>
            </a:r>
            <a:r>
              <a:rPr lang="en-US" altLang="zh-TW" b="1" dirty="0" err="1" smtClean="0"/>
              <a:t>pygame.font.Font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TW" altLang="en-US" dirty="0" smtClean="0"/>
              <a:t>從一個字體文件創建一個</a:t>
            </a:r>
            <a:r>
              <a:rPr lang="en-US" altLang="zh-TW" dirty="0" smtClean="0"/>
              <a:t>Font </a:t>
            </a:r>
            <a:r>
              <a:rPr lang="zh-TW" altLang="en-US" dirty="0" smtClean="0"/>
              <a:t>對象。</a:t>
            </a:r>
          </a:p>
          <a:p>
            <a:pPr>
              <a:lnSpc>
                <a:spcPct val="250000"/>
              </a:lnSpc>
            </a:pPr>
            <a:r>
              <a:rPr lang="zh-TW" altLang="en-US" dirty="0" smtClean="0"/>
              <a:t>字體（文件名，大小）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字體</a:t>
            </a:r>
          </a:p>
          <a:p>
            <a:pPr>
              <a:lnSpc>
                <a:spcPct val="250000"/>
              </a:lnSpc>
            </a:pPr>
            <a:r>
              <a:rPr lang="zh-TW" altLang="en-US" dirty="0" smtClean="0"/>
              <a:t>字體（對象，大小）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字體</a:t>
            </a:r>
          </a:p>
          <a:p>
            <a:pPr>
              <a:lnSpc>
                <a:spcPct val="2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class </a:t>
            </a:r>
            <a:r>
              <a:rPr lang="en-US" altLang="zh-TW" b="1" dirty="0" err="1" smtClean="0"/>
              <a:t>pygame.font.Font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pygame.font.Font.render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在一個新</a:t>
            </a:r>
            <a:r>
              <a:rPr lang="en-US" altLang="zh-TW" dirty="0" smtClean="0"/>
              <a:t>Surface </a:t>
            </a:r>
            <a:r>
              <a:rPr lang="zh-TW" altLang="en-US" dirty="0" smtClean="0"/>
              <a:t>對象上繪製文字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pygame.font.Font.size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確定多大</a:t>
            </a:r>
            <a:r>
              <a:rPr lang="zh-TW" altLang="en-US" dirty="0" smtClean="0"/>
              <a:t>的尺寸用於表示文字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pygame.font.Font.set_underline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控制文字是否</a:t>
            </a:r>
            <a:r>
              <a:rPr lang="zh-TW" altLang="en-US" dirty="0" smtClean="0"/>
              <a:t>用下劃線</a:t>
            </a:r>
            <a:r>
              <a:rPr lang="zh-TW" altLang="en-US" dirty="0" smtClean="0"/>
              <a:t>渲染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pygame.font.Font.get_underline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檢查文字是否</a:t>
            </a:r>
            <a:r>
              <a:rPr lang="zh-TW" altLang="en-US" dirty="0" smtClean="0"/>
              <a:t>繪製下</a:t>
            </a:r>
            <a:r>
              <a:rPr lang="zh-TW" altLang="en-US" dirty="0" smtClean="0"/>
              <a:t>劃線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pygame.font.Font.set_bold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啟動粗體字</a:t>
            </a:r>
            <a:r>
              <a:rPr lang="zh-TW" altLang="en-US" dirty="0" smtClean="0"/>
              <a:t>渲染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class </a:t>
            </a:r>
            <a:r>
              <a:rPr lang="en-US" altLang="zh-TW" b="1" dirty="0" err="1" smtClean="0"/>
              <a:t>pygame.font.Font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712968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pygame.font.Font.get_bold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檢查文字是否</a:t>
            </a:r>
            <a:r>
              <a:rPr lang="zh-TW" altLang="en-US" dirty="0" smtClean="0"/>
              <a:t>使用粗體</a:t>
            </a:r>
            <a:r>
              <a:rPr lang="zh-TW" altLang="en-US" dirty="0" smtClean="0"/>
              <a:t>渲染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pygame.font.Font.set_italic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啟動斜體字</a:t>
            </a:r>
            <a:r>
              <a:rPr lang="zh-TW" altLang="en-US" dirty="0" smtClean="0"/>
              <a:t>渲染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pygame.font.Font.metrics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獲取字符串參數每個字符的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>
              <a:lnSpc>
                <a:spcPct val="270000"/>
              </a:lnSpc>
            </a:pPr>
            <a:r>
              <a:rPr lang="en-US" altLang="zh-TW" dirty="0" err="1" smtClean="0"/>
              <a:t>pygame.font.Font.get_italic</a:t>
            </a:r>
            <a:r>
              <a:rPr lang="en-US" altLang="zh-TW" dirty="0" smtClean="0"/>
              <a:t>() —— </a:t>
            </a:r>
            <a:r>
              <a:rPr lang="zh-TW" altLang="en-US" dirty="0" smtClean="0"/>
              <a:t>檢查文字是否</a:t>
            </a:r>
            <a:r>
              <a:rPr lang="zh-TW" altLang="en-US" dirty="0" smtClean="0"/>
              <a:t>使用斜體</a:t>
            </a:r>
            <a:r>
              <a:rPr lang="zh-TW" altLang="en-US" dirty="0" smtClean="0"/>
              <a:t>渲染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class </a:t>
            </a:r>
            <a:r>
              <a:rPr lang="en-US" altLang="zh-TW" b="1" dirty="0" err="1" smtClean="0"/>
              <a:t>pygame.font.Font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4352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pygame.font.Font.get_linesize</a:t>
            </a:r>
            <a:r>
              <a:rPr lang="en-US" altLang="zh-TW" sz="2400" dirty="0" smtClean="0"/>
              <a:t>() —— </a:t>
            </a:r>
            <a:r>
              <a:rPr lang="zh-TW" altLang="en-US" sz="2400" dirty="0" smtClean="0"/>
              <a:t>獲取</a:t>
            </a:r>
            <a:r>
              <a:rPr lang="zh-TW" altLang="en-US" sz="2400" dirty="0" smtClean="0"/>
              <a:t>字體文字的</a:t>
            </a:r>
            <a:r>
              <a:rPr lang="zh-TW" altLang="en-US" sz="2400" dirty="0" smtClean="0"/>
              <a:t>行</a:t>
            </a:r>
            <a:r>
              <a:rPr lang="zh-TW" altLang="en-US" sz="2400" dirty="0" smtClean="0"/>
              <a:t>高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pygame.font.Font.get_height</a:t>
            </a:r>
            <a:r>
              <a:rPr lang="en-US" altLang="zh-TW" sz="2400" dirty="0" smtClean="0"/>
              <a:t>() —— </a:t>
            </a:r>
            <a:r>
              <a:rPr lang="zh-TW" altLang="en-US" sz="2400" dirty="0" smtClean="0"/>
              <a:t>獲取字體的</a:t>
            </a:r>
            <a:r>
              <a:rPr lang="zh-TW" altLang="en-US" sz="2400" dirty="0" smtClean="0"/>
              <a:t>高度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pygame.font.Font.get_ascent</a:t>
            </a:r>
            <a:r>
              <a:rPr lang="en-US" altLang="zh-TW" sz="2400" dirty="0" smtClean="0"/>
              <a:t>() —— </a:t>
            </a:r>
            <a:r>
              <a:rPr lang="zh-TW" altLang="en-US" sz="2400" dirty="0" smtClean="0"/>
              <a:t>獲取字體頂端到基準線的</a:t>
            </a:r>
            <a:r>
              <a:rPr lang="zh-TW" altLang="en-US" sz="2400" dirty="0" smtClean="0"/>
              <a:t>距離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pygame.font.Font.get_descent</a:t>
            </a:r>
            <a:r>
              <a:rPr lang="en-US" altLang="zh-TW" sz="2400" dirty="0" smtClean="0"/>
              <a:t>() —— </a:t>
            </a:r>
            <a:r>
              <a:rPr lang="zh-TW" altLang="en-US" sz="2400" dirty="0" smtClean="0"/>
              <a:t>獲取字體底端到基準線的</a:t>
            </a:r>
            <a:r>
              <a:rPr lang="zh-TW" altLang="en-US" sz="2400" dirty="0" smtClean="0"/>
              <a:t>距離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pygame.font.Font.render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435280" cy="4526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在一個新</a:t>
            </a:r>
            <a:r>
              <a:rPr lang="en-US" altLang="zh-TW" sz="2400" dirty="0" smtClean="0"/>
              <a:t>Surface </a:t>
            </a:r>
            <a:r>
              <a:rPr lang="zh-TW" altLang="en-US" sz="2400" dirty="0" smtClean="0"/>
              <a:t>對像上</a:t>
            </a:r>
            <a:r>
              <a:rPr lang="zh-TW" altLang="en-US" sz="2400" dirty="0" smtClean="0"/>
              <a:t>繪製文字。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渲染（文字，</a:t>
            </a:r>
            <a:r>
              <a:rPr lang="zh-TW" altLang="en-US" sz="2400" dirty="0" smtClean="0"/>
              <a:t>抗鋸齒，顏色，背景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無）</a:t>
            </a:r>
            <a:r>
              <a:rPr lang="en-US" altLang="zh-TW" sz="2400" dirty="0" smtClean="0"/>
              <a:t>-&gt; </a:t>
            </a:r>
            <a:r>
              <a:rPr lang="zh-TW" altLang="en-US" sz="2400" dirty="0" smtClean="0"/>
              <a:t>表面該函數創建一個新的</a:t>
            </a:r>
            <a:r>
              <a:rPr lang="en-US" altLang="zh-TW" sz="2400" dirty="0" smtClean="0"/>
              <a:t>Surface </a:t>
            </a:r>
            <a:r>
              <a:rPr lang="zh-TW" altLang="en-US" sz="2400" dirty="0" smtClean="0"/>
              <a:t>對象，並在上邊渲染指定</a:t>
            </a:r>
            <a:r>
              <a:rPr lang="zh-TW" altLang="en-US" sz="2400" dirty="0" smtClean="0"/>
              <a:t>的文字。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Pygame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沒有提供直接的方式在一個現有的</a:t>
            </a:r>
            <a:r>
              <a:rPr lang="en-US" altLang="zh-TW" sz="2400" dirty="0" smtClean="0"/>
              <a:t>Surface </a:t>
            </a:r>
            <a:r>
              <a:rPr lang="zh-TW" altLang="en-US" sz="2400" dirty="0" smtClean="0"/>
              <a:t>對像上</a:t>
            </a:r>
            <a:r>
              <a:rPr lang="zh-TW" altLang="en-US" sz="2400" dirty="0" smtClean="0"/>
              <a:t>繪製文字，</a:t>
            </a:r>
            <a:r>
              <a:rPr lang="zh-TW" altLang="en-US" sz="2400" dirty="0" smtClean="0"/>
              <a:t>取而代之的方法是：使用</a:t>
            </a:r>
            <a:r>
              <a:rPr lang="en-US" altLang="zh-TW" sz="2400" dirty="0" err="1" smtClean="0"/>
              <a:t>Font.render</a:t>
            </a:r>
            <a:r>
              <a:rPr lang="en-US" altLang="zh-TW" sz="2400" dirty="0" smtClean="0"/>
              <a:t>() </a:t>
            </a:r>
            <a:r>
              <a:rPr lang="zh-TW" altLang="en-US" sz="2400" dirty="0" smtClean="0"/>
              <a:t>函數創建一個渲染</a:t>
            </a:r>
            <a:r>
              <a:rPr lang="zh-TW" altLang="en-US" sz="2400" dirty="0" smtClean="0"/>
              <a:t>了文字的</a:t>
            </a:r>
            <a:r>
              <a:rPr lang="zh-TW" altLang="en-US" sz="2400" dirty="0" smtClean="0"/>
              <a:t>圖像（</a:t>
            </a:r>
            <a:r>
              <a:rPr lang="en-US" altLang="zh-TW" sz="2400" dirty="0" smtClean="0"/>
              <a:t>Surface </a:t>
            </a:r>
            <a:r>
              <a:rPr lang="zh-TW" altLang="en-US" sz="2400" dirty="0" smtClean="0"/>
              <a:t>對象），然後將這個圖像繪製到目標</a:t>
            </a:r>
            <a:r>
              <a:rPr lang="en-US" altLang="zh-TW" sz="2400" dirty="0" smtClean="0"/>
              <a:t>Surface </a:t>
            </a:r>
            <a:r>
              <a:rPr lang="zh-TW" altLang="en-US" sz="2400" dirty="0" smtClean="0"/>
              <a:t>對像上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pygame.font.Font.size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7"/>
            <a:ext cx="84352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/>
              <a:t>確定多大</a:t>
            </a:r>
            <a:r>
              <a:rPr lang="zh-TW" altLang="en-US" sz="2400" dirty="0" smtClean="0"/>
              <a:t>的尺寸用於表示文字。</a:t>
            </a:r>
            <a:endParaRPr lang="zh-TW" altLang="en-US" sz="2400" dirty="0" smtClean="0"/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大小</a:t>
            </a:r>
            <a:r>
              <a:rPr lang="zh-TW" altLang="en-US" sz="2400" dirty="0" smtClean="0"/>
              <a:t>（文字）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（寬度，高度）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該函數返回</a:t>
            </a:r>
            <a:r>
              <a:rPr lang="zh-TW" altLang="en-US" sz="2400" dirty="0" smtClean="0"/>
              <a:t>渲染文字所</a:t>
            </a:r>
            <a:r>
              <a:rPr lang="zh-TW" altLang="en-US" sz="2400" dirty="0" smtClean="0"/>
              <a:t>需要的尺寸。這可以被用於</a:t>
            </a:r>
            <a:r>
              <a:rPr lang="zh-TW" altLang="en-US" sz="2400" dirty="0" smtClean="0"/>
              <a:t>在文字顯示</a:t>
            </a:r>
            <a:r>
              <a:rPr lang="zh-TW" altLang="en-US" sz="2400" dirty="0" smtClean="0"/>
              <a:t>之前，</a:t>
            </a:r>
            <a:r>
              <a:rPr lang="zh-TW" altLang="en-US" sz="2400" dirty="0" smtClean="0"/>
              <a:t>確定文字的</a:t>
            </a:r>
            <a:r>
              <a:rPr lang="zh-TW" altLang="en-US" sz="2400" dirty="0" smtClean="0"/>
              <a:t>顯示位置。當然也有助於實現自動換行和其他佈局效果。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顯示文字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宣告字體物件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2.render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3.blit</a:t>
            </a:r>
            <a:r>
              <a:rPr lang="zh-TW" altLang="en-US" dirty="0" smtClean="0"/>
              <a:t>到螢幕上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顯示文字</a:t>
            </a:r>
            <a:r>
              <a:rPr lang="en-US" altLang="zh-TW" sz="3600" dirty="0" smtClean="0">
                <a:solidFill>
                  <a:schemeClr val="tx1"/>
                </a:solidFill>
              </a:rPr>
              <a:t>--1.</a:t>
            </a:r>
            <a:r>
              <a:rPr lang="zh-TW" altLang="en-US" sz="3600" dirty="0" smtClean="0">
                <a:solidFill>
                  <a:schemeClr val="tx1"/>
                </a:solidFill>
              </a:rPr>
              <a:t>宣告字體物件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font = </a:t>
            </a:r>
            <a:r>
              <a:rPr lang="en-US" altLang="zh-TW" dirty="0" err="1" smtClean="0"/>
              <a:t>pygame.font.Font</a:t>
            </a:r>
            <a:r>
              <a:rPr lang="en-US" altLang="zh-TW" dirty="0" smtClean="0"/>
              <a:t>(None, 80)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None:</a:t>
            </a:r>
            <a:r>
              <a:rPr lang="zh-TW" altLang="en-US" dirty="0" smtClean="0"/>
              <a:t> 不指定字型，使用系統預設字型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80:</a:t>
            </a:r>
            <a:r>
              <a:rPr lang="zh-TW" altLang="en-US" dirty="0" smtClean="0"/>
              <a:t> 字體大小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TW" sz="3600" dirty="0" err="1" smtClean="0">
                <a:hlinkClick r:id="rId2"/>
              </a:rPr>
              <a:t>Pygame</a:t>
            </a:r>
            <a:r>
              <a:rPr lang="zh-TW" altLang="en-US" sz="3600" dirty="0" smtClean="0"/>
              <a:t>中加載和表示字體的</a:t>
            </a:r>
            <a:r>
              <a:rPr lang="zh-TW" altLang="en-US" sz="3600" dirty="0" smtClean="0"/>
              <a:t>模組。</a:t>
            </a:r>
            <a:endParaRPr lang="en-US" altLang="zh-TW" sz="3600" dirty="0" smtClean="0"/>
          </a:p>
          <a:p>
            <a:pPr>
              <a:lnSpc>
                <a:spcPct val="300000"/>
              </a:lnSpc>
            </a:pPr>
            <a:endParaRPr lang="zh-TW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顯示文字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chemeClr val="tx1"/>
                </a:solidFill>
              </a:rPr>
              <a:t>2.render</a:t>
            </a:r>
            <a:r>
              <a:rPr lang="zh-TW" altLang="en-US" sz="3600" dirty="0" smtClean="0">
                <a:solidFill>
                  <a:schemeClr val="tx1"/>
                </a:solidFill>
              </a:rPr>
              <a:t>文字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txt = </a:t>
            </a:r>
            <a:r>
              <a:rPr lang="en-US" altLang="zh-TW" dirty="0" err="1" smtClean="0"/>
              <a:t>font.render</a:t>
            </a:r>
            <a:r>
              <a:rPr lang="en-US" altLang="zh-TW" dirty="0" smtClean="0"/>
              <a:t>(“Hello!! 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!!”, False, (255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255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255))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False:</a:t>
            </a:r>
            <a:r>
              <a:rPr lang="zh-TW" altLang="en-US" dirty="0" smtClean="0"/>
              <a:t> 改為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的話會平滑鋸齒狀態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(255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255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255 ):</a:t>
            </a:r>
            <a:r>
              <a:rPr lang="zh-TW" altLang="en-US" dirty="0" smtClean="0"/>
              <a:t> 文字顏色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顯示文字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chemeClr val="tx1"/>
                </a:solidFill>
              </a:rPr>
              <a:t>3.blit</a:t>
            </a:r>
            <a:r>
              <a:rPr lang="zh-TW" altLang="en-US" sz="3600" dirty="0" smtClean="0">
                <a:solidFill>
                  <a:schemeClr val="tx1"/>
                </a:solidFill>
              </a:rPr>
              <a:t>到螢幕上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(txt, [100, 200])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screen:</a:t>
            </a:r>
            <a:r>
              <a:rPr lang="zh-TW" altLang="en-US" dirty="0" smtClean="0"/>
              <a:t> 螢幕物件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txt: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render</a:t>
            </a:r>
            <a:r>
              <a:rPr lang="zh-TW" altLang="en-US" dirty="0" smtClean="0"/>
              <a:t>後的文字物件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[100, 200]:</a:t>
            </a:r>
            <a:r>
              <a:rPr lang="zh-TW" altLang="en-US" dirty="0" smtClean="0"/>
              <a:t> 顯示的位置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 lvl="1" algn="r" rtl="0">
              <a:spcBef>
                <a:spcPct val="0"/>
              </a:spcBef>
            </a:pPr>
            <a:r>
              <a:rPr lang="en-US" altLang="zh-TW" sz="3600" dirty="0" err="1" smtClean="0">
                <a:solidFill>
                  <a:schemeClr val="tx1"/>
                </a:solidFill>
              </a:rPr>
              <a:t>Pygame</a:t>
            </a:r>
            <a:r>
              <a:rPr lang="en-US" altLang="zh-TW" sz="3600" dirty="0" smtClean="0">
                <a:solidFill>
                  <a:schemeClr val="tx1"/>
                </a:solidFill>
              </a:rPr>
              <a:t>—</a:t>
            </a:r>
            <a:r>
              <a:rPr lang="zh-TW" altLang="en-US" sz="3600" dirty="0" smtClean="0">
                <a:solidFill>
                  <a:schemeClr val="tx1"/>
                </a:solidFill>
              </a:rPr>
              <a:t>顯示文字</a:t>
            </a:r>
            <a:r>
              <a:rPr lang="en-US" altLang="zh-TW" sz="3600" dirty="0" smtClean="0">
                <a:solidFill>
                  <a:schemeClr val="tx1"/>
                </a:solidFill>
              </a:rPr>
              <a:t>--</a:t>
            </a:r>
            <a:r>
              <a:rPr lang="zh-TW" altLang="en-US" sz="3600" dirty="0">
                <a:solidFill>
                  <a:schemeClr val="tx1"/>
                </a:solidFill>
              </a:rPr>
              <a:t>文字縮放和旋轉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new_text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pygame.transform.rotozoom</a:t>
            </a:r>
            <a:r>
              <a:rPr lang="en-US" altLang="zh-TW" sz="2400" dirty="0" smtClean="0"/>
              <a:t>(txt, 45, 0.5)</a:t>
            </a:r>
          </a:p>
          <a:p>
            <a:pPr>
              <a:lnSpc>
                <a:spcPct val="200000"/>
              </a:lnSpc>
            </a:pP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txt: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render</a:t>
            </a:r>
            <a:r>
              <a:rPr lang="zh-TW" altLang="en-US" sz="2400" dirty="0" smtClean="0"/>
              <a:t>後的文字物件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45:</a:t>
            </a:r>
            <a:r>
              <a:rPr lang="zh-TW" altLang="en-US" sz="2400" dirty="0" smtClean="0"/>
              <a:t> 旋轉的角度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0.5:</a:t>
            </a:r>
            <a:r>
              <a:rPr lang="zh-TW" altLang="en-US" sz="2400" dirty="0" smtClean="0"/>
              <a:t> 縮放的大小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顯示中文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 font = </a:t>
            </a:r>
            <a:r>
              <a:rPr lang="en-US" altLang="zh-TW" dirty="0" err="1" smtClean="0"/>
              <a:t>pygame.font.Font</a:t>
            </a:r>
            <a:r>
              <a:rPr lang="en-US" altLang="zh-TW" dirty="0" smtClean="0"/>
              <a:t>("font.ttf", 80)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字型可以使用任何找得到的字型檔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通用字型檔較佳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pygame.font.init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初始化</a:t>
            </a:r>
            <a:r>
              <a:rPr lang="zh-TW" altLang="en-US" sz="2400" dirty="0" smtClean="0">
                <a:latin typeface="+mn-ea"/>
              </a:rPr>
              <a:t>字體模組</a:t>
            </a:r>
            <a:endParaRPr lang="en-US" altLang="zh-TW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pygame.font.quit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還原</a:t>
            </a:r>
            <a:r>
              <a:rPr lang="zh-TW" altLang="en-US" sz="2400" dirty="0" smtClean="0">
                <a:latin typeface="+mn-ea"/>
              </a:rPr>
              <a:t>字體模組</a:t>
            </a:r>
            <a:endParaRPr lang="en-US" altLang="zh-TW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pygame.font.get_init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檢查</a:t>
            </a:r>
            <a:r>
              <a:rPr lang="zh-TW" altLang="en-US" sz="2400" dirty="0" smtClean="0">
                <a:latin typeface="+mn-ea"/>
              </a:rPr>
              <a:t>字體模組是否</a:t>
            </a:r>
            <a:r>
              <a:rPr lang="zh-TW" altLang="en-US" sz="2400" dirty="0" smtClean="0">
                <a:latin typeface="+mn-ea"/>
              </a:rPr>
              <a:t>被</a:t>
            </a:r>
            <a:r>
              <a:rPr lang="zh-TW" altLang="en-US" sz="2400" dirty="0" smtClean="0">
                <a:latin typeface="+mn-ea"/>
              </a:rPr>
              <a:t>初始化</a:t>
            </a:r>
            <a:endParaRPr lang="en-US" altLang="zh-TW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pygame.font.get_default_font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獲得預設字體</a:t>
            </a:r>
            <a:r>
              <a:rPr lang="zh-TW" altLang="en-US" sz="2400" dirty="0" smtClean="0">
                <a:latin typeface="+mn-ea"/>
              </a:rPr>
              <a:t>的文件</a:t>
            </a:r>
            <a:r>
              <a:rPr lang="zh-TW" altLang="en-US" sz="2400" dirty="0" smtClean="0">
                <a:latin typeface="+mn-ea"/>
              </a:rPr>
              <a:t>名</a:t>
            </a:r>
            <a:endParaRPr lang="en-US" altLang="zh-TW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pygame.font.get_fonts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獲取所有可使用的</a:t>
            </a:r>
            <a:r>
              <a:rPr lang="zh-TW" altLang="en-US" sz="2400" dirty="0" smtClean="0">
                <a:latin typeface="+mn-ea"/>
              </a:rPr>
              <a:t>字體</a:t>
            </a:r>
            <a:endParaRPr lang="en-US" altLang="zh-TW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pygame.font.match_font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在系統中搜索一種特殊的</a:t>
            </a:r>
            <a:r>
              <a:rPr lang="zh-TW" altLang="en-US" sz="2400" dirty="0" smtClean="0">
                <a:latin typeface="+mn-ea"/>
              </a:rPr>
              <a:t>字體</a:t>
            </a:r>
            <a:endParaRPr lang="en-US" altLang="zh-TW" sz="2400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zh-TW" sz="2400" dirty="0" err="1" smtClean="0">
                <a:latin typeface="+mn-ea"/>
              </a:rPr>
              <a:t>pygame.font.SysFont</a:t>
            </a:r>
            <a:r>
              <a:rPr lang="en-US" altLang="zh-TW" sz="2400" dirty="0" smtClean="0">
                <a:latin typeface="+mn-ea"/>
              </a:rPr>
              <a:t>() </a:t>
            </a:r>
            <a:r>
              <a:rPr lang="en-US" altLang="zh-TW" sz="2400" dirty="0" smtClean="0">
                <a:latin typeface="+mn-ea"/>
              </a:rPr>
              <a:t>— </a:t>
            </a:r>
            <a:r>
              <a:rPr lang="zh-TW" altLang="en-US" sz="2400" dirty="0" smtClean="0">
                <a:latin typeface="+mn-ea"/>
              </a:rPr>
              <a:t>從系統字體庫創建一個</a:t>
            </a:r>
            <a:r>
              <a:rPr lang="en-US" altLang="zh-TW" sz="2400" dirty="0" smtClean="0">
                <a:latin typeface="+mn-ea"/>
              </a:rPr>
              <a:t>Font </a:t>
            </a:r>
            <a:r>
              <a:rPr lang="zh-TW" altLang="en-US" sz="2400" dirty="0" smtClean="0">
                <a:latin typeface="+mn-ea"/>
              </a:rPr>
              <a:t>對象</a:t>
            </a:r>
            <a:endParaRPr lang="zh-TW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pygame.font.init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/>
              <a:t>初始化</a:t>
            </a:r>
            <a:r>
              <a:rPr lang="zh-TW" altLang="en-US" sz="2400" dirty="0" smtClean="0"/>
              <a:t>字體模組。</a:t>
            </a:r>
            <a:endParaRPr lang="zh-TW" altLang="en-US" sz="2400" dirty="0" smtClean="0"/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初始化（）</a:t>
            </a:r>
            <a:r>
              <a:rPr lang="en-US" altLang="zh-TW" sz="2400" dirty="0" smtClean="0"/>
              <a:t>-&gt; </a:t>
            </a:r>
            <a:r>
              <a:rPr lang="zh-TW" altLang="en-US" sz="2400" dirty="0" smtClean="0"/>
              <a:t>無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在調用</a:t>
            </a:r>
            <a:r>
              <a:rPr lang="en-US" altLang="zh-TW" sz="2400" dirty="0" err="1" smtClean="0"/>
              <a:t>pygame.init</a:t>
            </a:r>
            <a:r>
              <a:rPr lang="en-US" altLang="zh-TW" sz="2400" dirty="0" smtClean="0"/>
              <a:t>() </a:t>
            </a:r>
            <a:r>
              <a:rPr lang="zh-TW" altLang="en-US" sz="2400" dirty="0" smtClean="0"/>
              <a:t>時，該函數會被自動調用。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該函數用於初始化</a:t>
            </a:r>
            <a:r>
              <a:rPr lang="zh-TW" altLang="en-US" sz="2400" dirty="0" smtClean="0"/>
              <a:t>字體模組。</a:t>
            </a:r>
            <a:r>
              <a:rPr lang="zh-TW" altLang="en-US" sz="2400" dirty="0" smtClean="0"/>
              <a:t>在使用其他任何函數前，</a:t>
            </a:r>
            <a:r>
              <a:rPr lang="zh-TW" altLang="en-US" sz="2400" dirty="0" smtClean="0"/>
              <a:t>該模組必須</a:t>
            </a:r>
            <a:r>
              <a:rPr lang="zh-TW" altLang="en-US" sz="2400" dirty="0" smtClean="0"/>
              <a:t>被初始化。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多次調用該函數是安全的。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pygame.font.quit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/>
              <a:t>還原</a:t>
            </a:r>
            <a:r>
              <a:rPr lang="zh-TW" altLang="en-US" sz="2400" dirty="0" smtClean="0"/>
              <a:t>字體模組。</a:t>
            </a:r>
            <a:endParaRPr lang="zh-TW" altLang="en-US" sz="2400" dirty="0" smtClean="0"/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退出（）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無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手動還原</a:t>
            </a:r>
            <a:r>
              <a:rPr lang="en-US" altLang="zh-TW" sz="2400" dirty="0" err="1" smtClean="0"/>
              <a:t>SDL_ttf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的字體系統。該函數會被</a:t>
            </a:r>
            <a:r>
              <a:rPr lang="en-US" altLang="zh-TW" sz="2400" dirty="0" err="1" smtClean="0"/>
              <a:t>pygame.quit</a:t>
            </a:r>
            <a:r>
              <a:rPr lang="en-US" altLang="zh-TW" sz="2400" dirty="0" smtClean="0"/>
              <a:t>() </a:t>
            </a:r>
            <a:r>
              <a:rPr lang="zh-TW" altLang="en-US" sz="2400" dirty="0" smtClean="0"/>
              <a:t>自動調用。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即使模組沒有</a:t>
            </a:r>
            <a:r>
              <a:rPr lang="zh-TW" altLang="en-US" sz="2400" dirty="0" smtClean="0"/>
              <a:t>被初始化，調用該函數也是安全的。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pygame.font.get_init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/>
              <a:t>檢查</a:t>
            </a:r>
            <a:r>
              <a:rPr lang="zh-TW" altLang="en-US" sz="2400" dirty="0" smtClean="0"/>
              <a:t>字體模組是否</a:t>
            </a:r>
            <a:r>
              <a:rPr lang="zh-TW" altLang="en-US" sz="2400" dirty="0" smtClean="0"/>
              <a:t>被初始化。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get_init</a:t>
            </a:r>
            <a:r>
              <a:rPr lang="en-US" altLang="zh-TW" sz="2400" dirty="0" smtClean="0"/>
              <a:t>() -&gt; </a:t>
            </a:r>
            <a:r>
              <a:rPr lang="zh-TW" altLang="en-US" sz="2400" dirty="0" smtClean="0"/>
              <a:t>布爾值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如果該</a:t>
            </a:r>
            <a:r>
              <a:rPr lang="zh-TW" altLang="en-US" sz="2400" dirty="0" smtClean="0"/>
              <a:t>字體模組已經</a:t>
            </a:r>
            <a:r>
              <a:rPr lang="zh-TW" altLang="en-US" sz="2400" dirty="0" smtClean="0"/>
              <a:t>初始化，返回</a:t>
            </a:r>
            <a:r>
              <a:rPr lang="en-US" altLang="zh-TW" sz="2400" dirty="0" smtClean="0"/>
              <a:t>True</a:t>
            </a:r>
            <a:r>
              <a:rPr lang="zh-TW" altLang="en-US" sz="2400" dirty="0" smtClean="0"/>
              <a:t>，否則返回</a:t>
            </a:r>
            <a:r>
              <a:rPr lang="en-US" altLang="zh-TW" sz="2400" dirty="0" smtClean="0"/>
              <a:t>False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pygame.font.get_default_font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/>
              <a:t>獲得預設字體</a:t>
            </a:r>
            <a:r>
              <a:rPr lang="zh-TW" altLang="en-US" sz="2400" dirty="0" smtClean="0"/>
              <a:t>的文件名。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get_default_font</a:t>
            </a:r>
            <a:r>
              <a:rPr lang="en-US" altLang="zh-TW" sz="2400" dirty="0" smtClean="0"/>
              <a:t>() -&gt; </a:t>
            </a:r>
            <a:r>
              <a:rPr lang="zh-TW" altLang="en-US" sz="2400" dirty="0" smtClean="0"/>
              <a:t>字符串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返回系統字體的文件名。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注意，並不是字體文件的完整路徑。</a:t>
            </a:r>
          </a:p>
          <a:p>
            <a:pPr>
              <a:lnSpc>
                <a:spcPct val="200000"/>
              </a:lnSpc>
            </a:pPr>
            <a:r>
              <a:rPr lang="zh-TW" altLang="en-US" sz="2400" dirty="0" smtClean="0"/>
              <a:t>這個文件通常與</a:t>
            </a:r>
            <a:r>
              <a:rPr lang="zh-TW" altLang="en-US" sz="2400" dirty="0" smtClean="0"/>
              <a:t>字體模組處於</a:t>
            </a:r>
            <a:r>
              <a:rPr lang="zh-TW" altLang="en-US" sz="2400" dirty="0" smtClean="0"/>
              <a:t>同一文件目錄下，但是它也可以在程序附隨的獨立文檔中。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pygame.font.get_fonts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獲取所有可使用的字體。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get_fonts</a:t>
            </a:r>
            <a:r>
              <a:rPr lang="en-US" altLang="zh-TW" sz="2400" dirty="0" smtClean="0"/>
              <a:t>() -&gt; </a:t>
            </a:r>
            <a:r>
              <a:rPr lang="zh-TW" altLang="en-US" sz="2400" dirty="0" smtClean="0"/>
              <a:t>字符串列表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返回系統可使用的字體列表。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字體名將會被設置成小寫、所有的空格和標點符號也會將被刪除。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該函數在</a:t>
            </a:r>
            <a:r>
              <a:rPr lang="zh-TW" altLang="en-US" sz="2400" dirty="0" smtClean="0"/>
              <a:t>大多數系統內</a:t>
            </a:r>
            <a:r>
              <a:rPr lang="zh-TW" altLang="en-US" sz="2400" dirty="0" smtClean="0"/>
              <a:t>是有效的，但是一些系統如果沒有找到字體庫會返回一個空的列表。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</TotalTime>
  <Words>1037</Words>
  <Application>Microsoft Office PowerPoint</Application>
  <PresentationFormat>如螢幕大小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沉穩</vt:lpstr>
      <vt:lpstr>pygame七大核心元素--font</vt:lpstr>
      <vt:lpstr>pygame.font</vt:lpstr>
      <vt:lpstr>pygame.font.函數</vt:lpstr>
      <vt:lpstr>pygame.font.函數</vt:lpstr>
      <vt:lpstr>pygame.font.init()</vt:lpstr>
      <vt:lpstr>pygame.font.quit()</vt:lpstr>
      <vt:lpstr>pygame.font.get_init()</vt:lpstr>
      <vt:lpstr>pygame.font.get_default_font()</vt:lpstr>
      <vt:lpstr>pygame.font.get_fonts()</vt:lpstr>
      <vt:lpstr>pygame.font.match_font()</vt:lpstr>
      <vt:lpstr>pygame.font.SysFont()</vt:lpstr>
      <vt:lpstr>class pygame.font.Font</vt:lpstr>
      <vt:lpstr>class pygame.font.Font.方法</vt:lpstr>
      <vt:lpstr>class pygame.font.Font.方法</vt:lpstr>
      <vt:lpstr>class pygame.font.Font.方法</vt:lpstr>
      <vt:lpstr>pygame.font.Font.render()</vt:lpstr>
      <vt:lpstr>pygame.font.Font.size()</vt:lpstr>
      <vt:lpstr>Pygame--顯示文字</vt:lpstr>
      <vt:lpstr>Pygame—顯示文字--1.宣告字體物件</vt:lpstr>
      <vt:lpstr>Pygame—顯示文字-- 2.render文字</vt:lpstr>
      <vt:lpstr>Pygame—顯示文字-- 3.blit到螢幕上</vt:lpstr>
      <vt:lpstr>Pygame—顯示文字--文字縮放和旋轉</vt:lpstr>
      <vt:lpstr>Pygame--顯示中文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9</cp:revision>
  <dcterms:created xsi:type="dcterms:W3CDTF">2022-04-22T02:12:58Z</dcterms:created>
  <dcterms:modified xsi:type="dcterms:W3CDTF">2022-04-25T02:30:09Z</dcterms:modified>
</cp:coreProperties>
</file>