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702C907-957A-4A3F-82EC-7481DE14A8FC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zh-TW" altLang="zh-TW" b="1" dirty="0" smtClean="0"/>
              <a:t>七大</a:t>
            </a:r>
            <a:r>
              <a:rPr lang="zh-TW" altLang="zh-TW" b="1" dirty="0"/>
              <a:t>核心</a:t>
            </a:r>
            <a:r>
              <a:rPr lang="zh-TW" altLang="zh-TW" b="1" dirty="0" smtClean="0"/>
              <a:t>元素</a:t>
            </a:r>
            <a:r>
              <a:rPr lang="en-US" altLang="zh-TW" b="1" dirty="0" smtClean="0"/>
              <a:t>--</a:t>
            </a:r>
            <a:r>
              <a:rPr lang="en-US" altLang="zh-TW" b="1" smtClean="0"/>
              <a:t>Rect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lcy570225@gamil.com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物件提供以下這些虛擬屬性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408712" cy="45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物件的虛擬屬性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這些屬性均可以被賦值，例如：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rect1.right = 10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rect2.center = (20,30)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給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width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height </a:t>
            </a:r>
            <a:r>
              <a:rPr lang="zh-TW" altLang="en-US" dirty="0" smtClean="0"/>
              <a:t>屬性賦值將改變矩形的尺寸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給其它屬性賦值將移動矩形。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注意：一些屬性是整數，一些是整數對。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class </a:t>
            </a:r>
            <a:r>
              <a:rPr lang="en-US" altLang="zh-TW" b="1" dirty="0" err="1" smtClean="0"/>
              <a:t>pygame.Rect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是用於儲存矩形座標的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物件。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Rect</a:t>
            </a:r>
            <a:r>
              <a:rPr lang="en-US" altLang="zh-TW" dirty="0" smtClean="0"/>
              <a:t>(left, top, width, height) -&gt;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Rect</a:t>
            </a:r>
            <a:r>
              <a:rPr lang="en-US" altLang="zh-TW" dirty="0" smtClean="0"/>
              <a:t>((left, top), (width, height)) -&gt;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Rect</a:t>
            </a:r>
            <a:r>
              <a:rPr lang="en-US" altLang="zh-TW" dirty="0" smtClean="0"/>
              <a:t>(object) -&gt;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pygame.Rect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pygame.Rect.copy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拷貝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pygame.Rect.move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移動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pygame.Rect.move_ip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原地移動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pygame.Rect.inflate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放大和縮小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物件的尺寸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pygame.Rect.inflate_ip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原地放大和縮小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物件的尺寸</a:t>
            </a:r>
          </a:p>
          <a:p>
            <a:pPr>
              <a:lnSpc>
                <a:spcPct val="17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pygame.Rect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48070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pygame.Rect.clamp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將一個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物件移動到另一個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物件的中心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pygame.Rect.clamp_ip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原地將一個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物件移動到另一個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物件的中心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pygame.Rect.clip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獲取兩個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物件互相重疊的部分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pygame.Rect.union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將兩個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物件合併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pygame.Rect.union_ip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原地將兩個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物件合併</a:t>
            </a:r>
          </a:p>
          <a:p>
            <a:pPr>
              <a:lnSpc>
                <a:spcPct val="17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pygame.Rect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48070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pygame.Rect.unionall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將多個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物件合併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pygame.Rect.unionall_ip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原地將多個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物件合併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pygame.Rect.fit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按照一定的寬高比調整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pygame.Rect.normalize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翻轉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物件（如果尺寸為負數）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pygame.Rect.contains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檢測一個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物件是否完全包含在該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物件內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pygame.Rect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48070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err="1" smtClean="0"/>
              <a:t>pygame.Rect.collidepoint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檢測一個點是否包含在該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物件內</a:t>
            </a:r>
          </a:p>
          <a:p>
            <a:pPr>
              <a:lnSpc>
                <a:spcPct val="120000"/>
              </a:lnSpc>
            </a:pPr>
            <a:r>
              <a:rPr lang="en-US" altLang="zh-TW" dirty="0" err="1" smtClean="0"/>
              <a:t>pygame.Rect.colliderect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檢測兩個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物件是否重疊</a:t>
            </a:r>
          </a:p>
          <a:p>
            <a:pPr>
              <a:lnSpc>
                <a:spcPct val="120000"/>
              </a:lnSpc>
            </a:pPr>
            <a:r>
              <a:rPr lang="en-US" altLang="zh-TW" dirty="0" err="1" smtClean="0"/>
              <a:t>pygame.Rect.collidelist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檢測該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物件是否與列表中的任何一個矩形有交集</a:t>
            </a:r>
          </a:p>
          <a:p>
            <a:pPr>
              <a:lnSpc>
                <a:spcPct val="120000"/>
              </a:lnSpc>
            </a:pPr>
            <a:r>
              <a:rPr lang="en-US" altLang="zh-TW" dirty="0" err="1" smtClean="0"/>
              <a:t>pygame.Rect.collidelistall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檢測該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物件與列表中的每個矩形是否有交集</a:t>
            </a:r>
          </a:p>
          <a:p>
            <a:pPr>
              <a:lnSpc>
                <a:spcPct val="120000"/>
              </a:lnSpc>
            </a:pPr>
            <a:r>
              <a:rPr lang="en-US" altLang="zh-TW" dirty="0" err="1" smtClean="0"/>
              <a:t>pygame.Rect.collidedict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檢測該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物件是否與字典中的任何一個矩形有交集</a:t>
            </a:r>
          </a:p>
          <a:p>
            <a:pPr>
              <a:lnSpc>
                <a:spcPct val="120000"/>
              </a:lnSpc>
            </a:pPr>
            <a:r>
              <a:rPr lang="en-US" altLang="zh-TW" dirty="0" err="1" smtClean="0"/>
              <a:t>pygame.Rect.collidedictall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檢測該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物件與字典中的每個矩形是否有交集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Rect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通過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物件儲存和操作矩形區域。一個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物件可以由 </a:t>
            </a:r>
            <a:r>
              <a:rPr lang="en-US" altLang="zh-TW" dirty="0" smtClean="0"/>
              <a:t>left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top</a:t>
            </a:r>
            <a:r>
              <a:rPr lang="zh-TW" altLang="en-US" dirty="0" smtClean="0"/>
              <a:t>，</a:t>
            </a:r>
            <a:r>
              <a:rPr lang="en-US" altLang="zh-TW" dirty="0" smtClean="0"/>
              <a:t>width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height </a:t>
            </a:r>
            <a:r>
              <a:rPr lang="zh-TW" altLang="en-US" dirty="0" smtClean="0"/>
              <a:t>幾個值建立。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也可以是由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的物件所建立，它們擁有一個屬性叫“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任何需要一個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物件作為引數的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函式都可以使用以上值構造一個 </a:t>
            </a:r>
            <a:r>
              <a:rPr lang="en-US" altLang="zh-TW" dirty="0" err="1" smtClean="0"/>
              <a:t>Rect</a:t>
            </a:r>
            <a:r>
              <a:rPr lang="zh-TW" altLang="en-US" dirty="0" smtClean="0"/>
              <a:t>。這樣使得作為引數傳遞的同時建立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成為可能。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Rect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物件中的大部分方法在修改矩形的位置、尺寸後會返回一個新的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拷貝，原始的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物件不會有任何改變。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但有些方法比較特殊，它們會“原地”修改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物件（也就是說它們會改動原始的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物件），這些方法都會以 </a:t>
            </a:r>
            <a:r>
              <a:rPr lang="en-US" altLang="zh-TW" dirty="0" smtClean="0"/>
              <a:t>"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" </a:t>
            </a:r>
            <a:r>
              <a:rPr lang="zh-TW" altLang="en-US" dirty="0" smtClean="0"/>
              <a:t>作為字尾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物件提供以下這些虛擬屬性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x,y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top, left, bottom, right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topleft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bottomleft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topright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bottomright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midtop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midleft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midbottom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midright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center, </a:t>
            </a:r>
            <a:r>
              <a:rPr lang="en-US" altLang="zh-TW" dirty="0" err="1" smtClean="0"/>
              <a:t>centerx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centery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size, width, height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w,h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108</TotalTime>
  <Words>318</Words>
  <Application>Microsoft Office PowerPoint</Application>
  <PresentationFormat>如螢幕大小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沉穩</vt:lpstr>
      <vt:lpstr>pygame七大核心元素--Rect</vt:lpstr>
      <vt:lpstr>class pygame.Rect</vt:lpstr>
      <vt:lpstr>pygame.Rect.方法</vt:lpstr>
      <vt:lpstr>pygame.Rect.方法</vt:lpstr>
      <vt:lpstr>pygame.Rect.方法</vt:lpstr>
      <vt:lpstr>pygame.Rect.方法</vt:lpstr>
      <vt:lpstr>Rect物件</vt:lpstr>
      <vt:lpstr>Rect物件</vt:lpstr>
      <vt:lpstr>Rect 物件提供以下這些虛擬屬性</vt:lpstr>
      <vt:lpstr>Rect 物件提供以下這些虛擬屬性</vt:lpstr>
      <vt:lpstr>Rect 物件的虛擬屬性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pygame七大核心元素--Surface</dc:title>
  <dc:creator>cylin</dc:creator>
  <cp:lastModifiedBy>cylin</cp:lastModifiedBy>
  <cp:revision>12</cp:revision>
  <dcterms:created xsi:type="dcterms:W3CDTF">2022-04-22T02:12:58Z</dcterms:created>
  <dcterms:modified xsi:type="dcterms:W3CDTF">2022-05-07T02:01:38Z</dcterms:modified>
</cp:coreProperties>
</file>