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1" r:id="rId17"/>
    <p:sldId id="273" r:id="rId18"/>
    <p:sldId id="272" r:id="rId19"/>
    <p:sldId id="274" r:id="rId20"/>
    <p:sldId id="275" r:id="rId21"/>
    <p:sldId id="277" r:id="rId22"/>
    <p:sldId id="27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19C8814-25AE-4155-B99A-B59B3F897154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70ADB86-A5CE-4337-A04F-534E66CA7C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--First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/>
              <a:t>在程式的頂部定義一些顏色：</a:t>
            </a:r>
            <a:endParaRPr lang="en-US" altLang="zh-TW" sz="3600" dirty="0" smtClean="0"/>
          </a:p>
          <a:p>
            <a:pPr lvl="1">
              <a:lnSpc>
                <a:spcPct val="150000"/>
              </a:lnSpc>
            </a:pPr>
            <a:r>
              <a:rPr lang="en-US" altLang="zh-TW" sz="2200" dirty="0" smtClean="0"/>
              <a:t># Colors (R, G, B) 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 smtClean="0"/>
              <a:t>WHITE = (255, 255, 255)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 smtClean="0"/>
              <a:t>BLACK = (0, 0, 0)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 smtClean="0"/>
              <a:t>RED = (255, 0, 0)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 smtClean="0"/>
              <a:t>GREEN = (0, 255, 0)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 smtClean="0"/>
              <a:t>BLUE = (0, 0, 255)</a:t>
            </a:r>
          </a:p>
          <a:p>
            <a:pPr>
              <a:lnSpc>
                <a:spcPct val="150000"/>
              </a:lnSpc>
            </a:pPr>
            <a:r>
              <a:rPr lang="zh-TW" altLang="en-US" sz="4200" dirty="0" smtClean="0"/>
              <a:t>在繪圖部分用黑色填滿螢幕</a:t>
            </a:r>
            <a:r>
              <a:rPr lang="en-US" altLang="zh-TW" sz="42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 smtClean="0"/>
              <a:t># Draw / render 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 err="1" smtClean="0"/>
              <a:t>screen.fill</a:t>
            </a:r>
            <a:r>
              <a:rPr lang="en-US" altLang="zh-TW" sz="2200" dirty="0" smtClean="0"/>
              <a:t>(BLACK)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sz="3600" dirty="0" smtClean="0"/>
              <a:t>更改螢幕上的像素意味著告訴影片卡告訴顯示器更改實際像素。從電腦的角度來看，這是一個非常非常緩慢的過程。因此，如果你在螢幕上繪製了很多東西，那麼繪製它們可能需要很長時間。處理能力差的電腦表現為遊戲運行卡頓。</a:t>
            </a:r>
          </a:p>
          <a:p>
            <a:pPr>
              <a:lnSpc>
                <a:spcPct val="160000"/>
              </a:lnSpc>
            </a:pPr>
            <a:r>
              <a:rPr lang="zh-TW" altLang="en-US" sz="3600" dirty="0" smtClean="0"/>
              <a:t>我們可以通過使用稱為</a:t>
            </a:r>
            <a:r>
              <a:rPr lang="zh-TW" altLang="en-US" sz="3600" i="1" dirty="0" smtClean="0"/>
              <a:t>雙緩衝</a:t>
            </a:r>
            <a:r>
              <a:rPr lang="zh-TW" altLang="en-US" sz="3600" dirty="0" smtClean="0"/>
              <a:t>的技術，以巧妙的方式解決這個問題。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sz="3600" dirty="0" smtClean="0"/>
              <a:t>想像一下，有一個雙面白板，可以翻轉顯示一側或另一側。前面是顯示器（玩家看到的螢幕），而背面是隱藏的，只有電腦可以「看到」它。每一幀，都在背面（記憶體中）繪製所有圖畫 </a:t>
            </a:r>
            <a:r>
              <a:rPr lang="en-US" altLang="zh-TW" sz="3600" dirty="0" smtClean="0"/>
              <a:t>– </a:t>
            </a:r>
            <a:r>
              <a:rPr lang="zh-TW" altLang="en-US" sz="3600" dirty="0" smtClean="0"/>
              <a:t>每個角色，每個子彈，每個閃耀的光線等等。然後，當完成後，將白板翻轉並顯示。這意味著每幀只是執行</a:t>
            </a:r>
            <a:r>
              <a:rPr lang="zh-TW" altLang="en-US" sz="3600" i="1" dirty="0" smtClean="0"/>
              <a:t>一次</a:t>
            </a:r>
            <a:r>
              <a:rPr lang="zh-TW" altLang="en-US" sz="3600" dirty="0" smtClean="0"/>
              <a:t>白板翻轉的過程。</a:t>
            </a:r>
          </a:p>
          <a:p>
            <a:pPr>
              <a:lnSpc>
                <a:spcPct val="170000"/>
              </a:lnSpc>
            </a:pPr>
            <a:r>
              <a:rPr lang="zh-TW" altLang="en-US" sz="3600" dirty="0" smtClean="0"/>
              <a:t>所有這些都在</a:t>
            </a:r>
            <a:r>
              <a:rPr lang="en-US" altLang="zh-TW" sz="3600" dirty="0" err="1" smtClean="0"/>
              <a:t>pygame</a:t>
            </a:r>
            <a:r>
              <a:rPr lang="zh-TW" altLang="en-US" sz="3600" dirty="0" smtClean="0"/>
              <a:t>中自動發生。完成繪圖後，只需要告訴它翻轉白板。命令為</a:t>
            </a:r>
            <a:r>
              <a:rPr lang="en-US" altLang="zh-TW" sz="3600" dirty="0" smtClean="0"/>
              <a:t>flip()</a:t>
            </a:r>
            <a:r>
              <a:rPr lang="zh-TW" altLang="en-US" sz="3600" dirty="0" smtClean="0"/>
              <a:t>：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 smtClean="0"/>
              <a:t># Draw / render 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err="1" smtClean="0"/>
              <a:t>screen.fill</a:t>
            </a:r>
            <a:r>
              <a:rPr lang="en-US" altLang="zh-TW" sz="2800" dirty="0" smtClean="0"/>
              <a:t>(BLACK) 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smtClean="0"/>
              <a:t># *after* drawing everything, flip the display 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err="1" smtClean="0"/>
              <a:t>pygame.display.flip</a:t>
            </a:r>
            <a:r>
              <a:rPr lang="en-US" altLang="zh-TW" sz="2800" dirty="0" smtClean="0"/>
              <a:t>()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/>
              <a:t>處理遊戲過程中發生的事件</a:t>
            </a:r>
          </a:p>
          <a:p>
            <a:pPr>
              <a:lnSpc>
                <a:spcPct val="150000"/>
              </a:lnSpc>
            </a:pPr>
            <a:r>
              <a:rPr lang="zh-TW" altLang="en-US" sz="3600" dirty="0" smtClean="0"/>
              <a:t>如果現在嘗試運行該程式，我們會發現遇到了問題：無法關閉視窗！單擊螢幕右上角中的「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」按鈕不起作用。那是因為當用戶點擊關閉按鈕時產生了一個事件，我們需要程式監聽該事件，並做出相應處理</a:t>
            </a:r>
            <a:r>
              <a:rPr lang="en-US" altLang="zh-TW" sz="3600" dirty="0" smtClean="0"/>
              <a:t>—</a:t>
            </a:r>
            <a:r>
              <a:rPr lang="zh-TW" altLang="en-US" sz="3600" dirty="0" smtClean="0"/>
              <a:t>退出遊戲。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 smtClean="0"/>
              <a:t>Pygame</a:t>
            </a:r>
            <a:r>
              <a:rPr lang="zh-TW" altLang="en-US" sz="2800" dirty="0" smtClean="0"/>
              <a:t>內部保存自上一幀以來發生的所有事件。可以通過下面的程式碼檢查發生了哪些事件</a:t>
            </a:r>
            <a:r>
              <a:rPr lang="en-US" altLang="zh-TW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 smtClean="0"/>
              <a:t>for</a:t>
            </a:r>
            <a:r>
              <a:rPr lang="en-US" altLang="zh-TW" dirty="0" smtClean="0"/>
              <a:t> event </a:t>
            </a:r>
            <a:r>
              <a:rPr lang="en-US" altLang="zh-TW" b="1" dirty="0" smtClean="0"/>
              <a:t>in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pygame.event.get</a:t>
            </a:r>
            <a:r>
              <a:rPr lang="en-US" altLang="zh-TW" dirty="0" smtClean="0"/>
              <a:t>(): 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# check for closing window </a:t>
            </a:r>
          </a:p>
          <a:p>
            <a:pPr lvl="2">
              <a:lnSpc>
                <a:spcPct val="150000"/>
              </a:lnSpc>
            </a:pPr>
            <a:r>
              <a:rPr lang="en-US" altLang="zh-TW" b="1" dirty="0" smtClean="0"/>
              <a:t>if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event.type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pygame.QUIT</a:t>
            </a:r>
            <a:r>
              <a:rPr lang="en-US" altLang="zh-TW" dirty="0" smtClean="0"/>
              <a:t>: </a:t>
            </a:r>
          </a:p>
          <a:p>
            <a:pPr lvl="3">
              <a:lnSpc>
                <a:spcPct val="150000"/>
              </a:lnSpc>
            </a:pPr>
            <a:r>
              <a:rPr lang="en-US" altLang="zh-TW" dirty="0" smtClean="0"/>
              <a:t>running = </a:t>
            </a:r>
            <a:r>
              <a:rPr lang="en-US" altLang="zh-TW" b="1" dirty="0" smtClean="0"/>
              <a:t>False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輸出文字</a:t>
            </a:r>
          </a:p>
          <a:p>
            <a:pPr>
              <a:lnSpc>
                <a:spcPct val="150000"/>
              </a:lnSpc>
            </a:pPr>
            <a:r>
              <a:rPr lang="en-US" altLang="zh-TW" sz="2800" dirty="0" err="1" smtClean="0"/>
              <a:t>pygame</a:t>
            </a:r>
            <a:r>
              <a:rPr lang="zh-TW" altLang="en-US" sz="2800" dirty="0" smtClean="0"/>
              <a:t>支援使用</a:t>
            </a:r>
            <a:r>
              <a:rPr lang="en-US" altLang="zh-TW" sz="2800" dirty="0" err="1" smtClean="0"/>
              <a:t>pygame.font</a:t>
            </a:r>
            <a:r>
              <a:rPr lang="zh-TW" altLang="en-US" sz="2800" dirty="0" smtClean="0"/>
              <a:t>對象將文字列印到視窗上。要列印文字的話，首先需要創建一個字體對象，</a:t>
            </a:r>
            <a:r>
              <a:rPr lang="en-US" altLang="zh-TW" sz="2800" dirty="0" smtClean="0"/>
              <a:t>Font</a:t>
            </a:r>
            <a:r>
              <a:rPr lang="zh-TW" altLang="en-US" sz="2800" dirty="0" smtClean="0"/>
              <a:t>的第一個參數為</a:t>
            </a:r>
            <a:r>
              <a:rPr lang="en-US" altLang="zh-TW" sz="2800" dirty="0" smtClean="0"/>
              <a:t>None</a:t>
            </a:r>
            <a:r>
              <a:rPr lang="zh-TW" altLang="en-US" sz="2800" dirty="0" smtClean="0"/>
              <a:t>是告訴</a:t>
            </a:r>
            <a:r>
              <a:rPr lang="en-US" altLang="zh-TW" sz="2800" dirty="0" err="1" smtClean="0"/>
              <a:t>pygame</a:t>
            </a:r>
            <a:r>
              <a:rPr lang="zh-TW" altLang="en-US" sz="2800" dirty="0" smtClean="0"/>
              <a:t>獲得系統默認字體，也可以是具體的字體名稱。</a:t>
            </a:r>
            <a:r>
              <a:rPr lang="en-US" altLang="zh-TW" sz="2800" dirty="0" smtClean="0"/>
              <a:t>Font</a:t>
            </a:r>
            <a:r>
              <a:rPr lang="zh-TW" altLang="en-US" sz="2800" dirty="0" smtClean="0"/>
              <a:t>的第二個參數指明字體大小。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r>
              <a:rPr lang="en-US" altLang="zh-TW" sz="2200" dirty="0" err="1" smtClean="0"/>
              <a:t>myfont</a:t>
            </a:r>
            <a:r>
              <a:rPr lang="en-US" altLang="zh-TW" sz="2200" dirty="0" smtClean="0"/>
              <a:t> = </a:t>
            </a:r>
            <a:r>
              <a:rPr lang="en-US" altLang="zh-TW" sz="2200" dirty="0" err="1" smtClean="0"/>
              <a:t>pygame.font.Font</a:t>
            </a:r>
            <a:r>
              <a:rPr lang="en-US" altLang="zh-TW" sz="2200" dirty="0" smtClean="0"/>
              <a:t>(</a:t>
            </a:r>
            <a:r>
              <a:rPr lang="en-US" altLang="zh-TW" sz="2200" b="1" dirty="0" smtClean="0"/>
              <a:t>None</a:t>
            </a:r>
            <a:r>
              <a:rPr lang="en-US" altLang="zh-TW" sz="2200" dirty="0" smtClean="0"/>
              <a:t>,60)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文字繪製過程比較耗費時間，常用的做法是先在記憶體中創建文字影像，然後將文字當作一個影像來渲染。 程式碼中的</a:t>
            </a:r>
            <a:r>
              <a:rPr lang="en-US" altLang="zh-TW" sz="2800" dirty="0" smtClean="0"/>
              <a:t>render</a:t>
            </a:r>
            <a:r>
              <a:rPr lang="zh-TW" altLang="en-US" sz="2800" dirty="0" smtClean="0"/>
              <a:t>函數第一個參數是要繪製的文字，第二個參數是啟用抗鋸齒能力，第三個參數是文字的顏色。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r>
              <a:rPr lang="en-US" altLang="zh-TW" sz="2200" dirty="0" err="1" smtClean="0"/>
              <a:t>textImage</a:t>
            </a:r>
            <a:r>
              <a:rPr lang="en-US" altLang="zh-TW" sz="2200" dirty="0" smtClean="0"/>
              <a:t> = </a:t>
            </a:r>
            <a:r>
              <a:rPr lang="en-US" altLang="zh-TW" sz="2200" dirty="0" err="1" smtClean="0"/>
              <a:t>myfont.render</a:t>
            </a:r>
            <a:r>
              <a:rPr lang="en-US" altLang="zh-TW" sz="2200" dirty="0" smtClean="0"/>
              <a:t>("</a:t>
            </a:r>
            <a:r>
              <a:rPr lang="en-US" altLang="zh-TW" sz="2200" dirty="0" err="1" smtClean="0"/>
              <a:t>pygame</a:t>
            </a:r>
            <a:r>
              <a:rPr lang="en-US" altLang="zh-TW" sz="2200" dirty="0" smtClean="0"/>
              <a:t>", </a:t>
            </a:r>
            <a:r>
              <a:rPr lang="en-US" altLang="zh-TW" sz="2200" b="1" dirty="0" smtClean="0"/>
              <a:t>True</a:t>
            </a:r>
            <a:r>
              <a:rPr lang="en-US" altLang="zh-TW" sz="2200" dirty="0" smtClean="0"/>
              <a:t>, GREEN)</a:t>
            </a:r>
          </a:p>
          <a:p>
            <a:pPr lvl="1">
              <a:lnSpc>
                <a:spcPct val="150000"/>
              </a:lnSpc>
            </a:pPr>
            <a:endParaRPr lang="en-US" altLang="zh-TW" sz="22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渲染</a:t>
            </a:r>
            <a:r>
              <a:rPr lang="en-US" altLang="zh-TW" sz="2400" dirty="0" smtClean="0"/>
              <a:t>(render) https://zh.wikipedia.org/wiki/%E6%B8%B2%E6%9F%93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 smtClean="0"/>
              <a:t>textImage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對象可以使用</a:t>
            </a:r>
            <a:r>
              <a:rPr lang="en-US" altLang="zh-TW" sz="2800" dirty="0" err="1" smtClean="0"/>
              <a:t>screen.blit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來繪製。下面的程式碼，將剛剛產生文字影像繪製到螢幕的坐標（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100</a:t>
            </a:r>
            <a:r>
              <a:rPr lang="zh-TW" altLang="en-US" sz="2800" dirty="0" smtClean="0"/>
              <a:t>）處</a:t>
            </a:r>
            <a:r>
              <a:rPr lang="en-US" altLang="zh-TW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 err="1" smtClean="0"/>
              <a:t>screen</a:t>
            </a:r>
            <a:r>
              <a:rPr lang="en-US" altLang="zh-TW" sz="2400" dirty="0" err="1" smtClean="0"/>
              <a:t>.fill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/>
              <a:t>BLACK</a:t>
            </a:r>
            <a:r>
              <a:rPr lang="en-US" altLang="zh-TW" sz="24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 err="1" smtClean="0"/>
              <a:t>screen</a:t>
            </a:r>
            <a:r>
              <a:rPr lang="en-US" altLang="zh-TW" sz="2400" dirty="0" err="1" smtClean="0"/>
              <a:t>.blit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/>
              <a:t>textImage</a:t>
            </a:r>
            <a:r>
              <a:rPr lang="en-US" altLang="zh-TW" sz="2400" dirty="0" smtClean="0"/>
              <a:t>, (10,100)) 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 err="1" smtClean="0"/>
              <a:t>pygame</a:t>
            </a:r>
            <a:r>
              <a:rPr lang="en-US" altLang="zh-TW" sz="2400" dirty="0" err="1" smtClean="0"/>
              <a:t>.display.flip</a:t>
            </a:r>
            <a:r>
              <a:rPr lang="en-US" altLang="zh-TW" sz="2400" dirty="0" smtClean="0"/>
              <a:t>()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控制</a:t>
            </a:r>
            <a:r>
              <a:rPr lang="en-US" altLang="zh-TW" sz="2400" dirty="0" smtClean="0"/>
              <a:t>FPS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雖然現在還沒有任何東西要放在「更新」部分，但仍然需要設置</a:t>
            </a:r>
            <a:r>
              <a:rPr lang="en-US" altLang="zh-TW" sz="2400" dirty="0" smtClean="0"/>
              <a:t>FPS</a:t>
            </a:r>
            <a:r>
              <a:rPr lang="zh-TW" altLang="en-US" sz="2400" dirty="0" smtClean="0"/>
              <a:t>來控制遊戲運行速度。</a:t>
            </a:r>
            <a:r>
              <a:rPr lang="en-US" altLang="zh-TW" sz="2400" dirty="0" smtClean="0"/>
              <a:t>tick()</a:t>
            </a:r>
            <a:r>
              <a:rPr lang="zh-TW" altLang="en-US" sz="2400" dirty="0" smtClean="0"/>
              <a:t>命令告訴</a:t>
            </a:r>
            <a:r>
              <a:rPr lang="en-US" altLang="zh-TW" sz="2400" dirty="0" err="1" smtClean="0"/>
              <a:t>pygame</a:t>
            </a:r>
            <a:r>
              <a:rPr lang="zh-TW" altLang="en-US" sz="2400" dirty="0" smtClean="0"/>
              <a:t>一秒循環多少次。如果設置</a:t>
            </a:r>
            <a:r>
              <a:rPr lang="en-US" altLang="zh-TW" sz="2400" dirty="0" smtClean="0"/>
              <a:t>FPS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20</a:t>
            </a:r>
            <a:r>
              <a:rPr lang="zh-TW" altLang="en-US" sz="2400" dirty="0" smtClean="0"/>
              <a:t>，這意味著我們命令遊戲的每個循環持續</a:t>
            </a:r>
            <a:r>
              <a:rPr lang="en-US" altLang="zh-TW" sz="2400" dirty="0" smtClean="0"/>
              <a:t>1 / 20</a:t>
            </a:r>
            <a:r>
              <a:rPr lang="zh-TW" altLang="en-US" sz="2400" dirty="0" smtClean="0"/>
              <a:t>（</a:t>
            </a:r>
            <a:r>
              <a:rPr lang="en-US" altLang="zh-TW" sz="2400" dirty="0" smtClean="0"/>
              <a:t>0.05</a:t>
            </a:r>
            <a:r>
              <a:rPr lang="zh-TW" altLang="en-US" sz="2400" dirty="0" smtClean="0"/>
              <a:t>）秒。如果循環程式碼（更新，繪圖等）只需要</a:t>
            </a:r>
            <a:r>
              <a:rPr lang="en-US" altLang="zh-TW" sz="2400" dirty="0" smtClean="0"/>
              <a:t>0.03</a:t>
            </a:r>
            <a:r>
              <a:rPr lang="zh-TW" altLang="en-US" sz="2400" dirty="0" smtClean="0"/>
              <a:t>秒，那麼</a:t>
            </a:r>
            <a:r>
              <a:rPr lang="en-US" altLang="zh-TW" sz="2400" dirty="0" err="1" smtClean="0"/>
              <a:t>pygame</a:t>
            </a:r>
            <a:r>
              <a:rPr lang="zh-TW" altLang="en-US" sz="2400" dirty="0" smtClean="0"/>
              <a:t>將等待</a:t>
            </a:r>
            <a:r>
              <a:rPr lang="en-US" altLang="zh-TW" sz="2400" dirty="0" smtClean="0"/>
              <a:t>0.02</a:t>
            </a:r>
            <a:r>
              <a:rPr lang="zh-TW" altLang="en-US" sz="2400" dirty="0" smtClean="0"/>
              <a:t>秒。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 smtClean="0"/>
              <a:t>while</a:t>
            </a:r>
            <a:r>
              <a:rPr lang="en-US" altLang="zh-TW" sz="2400" dirty="0" smtClean="0"/>
              <a:t> running: </a:t>
            </a:r>
          </a:p>
          <a:p>
            <a:pPr lvl="2">
              <a:lnSpc>
                <a:spcPct val="150000"/>
              </a:lnSpc>
            </a:pPr>
            <a:r>
              <a:rPr lang="en-US" altLang="zh-TW" sz="2100" dirty="0" smtClean="0"/>
              <a:t># keep loop running at the right speed </a:t>
            </a:r>
          </a:p>
          <a:p>
            <a:pPr lvl="2">
              <a:lnSpc>
                <a:spcPct val="150000"/>
              </a:lnSpc>
            </a:pPr>
            <a:r>
              <a:rPr lang="en-US" altLang="zh-TW" sz="2100" dirty="0" err="1" smtClean="0"/>
              <a:t>clock.tick</a:t>
            </a:r>
            <a:r>
              <a:rPr lang="en-US" altLang="zh-TW" sz="2100" dirty="0" smtClean="0"/>
              <a:t>(FPS)</a:t>
            </a:r>
            <a:endParaRPr lang="zh-TW" alt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time.Clock</a:t>
            </a:r>
            <a:r>
              <a:rPr lang="en-US" altLang="zh-TW" dirty="0" smtClean="0"/>
              <a:t>()--tick(</a:t>
            </a:r>
            <a:r>
              <a:rPr lang="zh-TW" altLang="en-US" dirty="0" smtClean="0"/>
              <a:t>每秒跑幾次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 clock = </a:t>
            </a:r>
            <a:r>
              <a:rPr lang="en-US" altLang="zh-TW" dirty="0" err="1" smtClean="0"/>
              <a:t>pygame.time.Clock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while True: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clock.tick</a:t>
            </a:r>
            <a:r>
              <a:rPr lang="en-US" altLang="zh-TW" dirty="0" smtClean="0"/>
              <a:t>(10) #</a:t>
            </a:r>
            <a:r>
              <a:rPr lang="zh-TW" altLang="en-US" dirty="0" smtClean="0"/>
              <a:t>一秒十次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在螢幕上顯示出</a:t>
            </a:r>
            <a:r>
              <a:rPr lang="en-US" altLang="zh-TW" sz="2400" dirty="0" smtClean="0"/>
              <a:t>FPS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計算方法為：循環開始前獲得當前系統時間，在每次循環中，累加循環次數</a:t>
            </a:r>
            <a:r>
              <a:rPr lang="en-US" altLang="zh-TW" sz="2400" dirty="0" smtClean="0"/>
              <a:t>count</a:t>
            </a:r>
            <a:r>
              <a:rPr lang="zh-TW" altLang="en-US" sz="2400" dirty="0" smtClean="0"/>
              <a:t>；同時在每次循環時，獲得當前系統時間，那麼從開始循環到目前為止流逝的時間（時間差）為：</a:t>
            </a:r>
            <a:r>
              <a:rPr lang="en-US" altLang="zh-TW" sz="2400" dirty="0" smtClean="0"/>
              <a:t>now-start</a:t>
            </a:r>
            <a:r>
              <a:rPr lang="zh-TW" altLang="en-US" sz="2400" dirty="0" smtClean="0"/>
              <a:t>。再用</a:t>
            </a:r>
            <a:r>
              <a:rPr lang="en-US" altLang="zh-TW" sz="2400" dirty="0" smtClean="0"/>
              <a:t>count</a:t>
            </a:r>
            <a:r>
              <a:rPr lang="zh-TW" altLang="en-US" sz="2400" dirty="0" smtClean="0"/>
              <a:t>除以這個時間差，即為</a:t>
            </a:r>
            <a:r>
              <a:rPr lang="en-US" altLang="zh-TW" sz="2400" dirty="0" smtClean="0"/>
              <a:t>FPS</a:t>
            </a:r>
            <a:r>
              <a:rPr lang="zh-TW" altLang="en-US" sz="2400" dirty="0" smtClean="0"/>
              <a:t>（每秒循環了多少次）。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首先，在</a:t>
            </a:r>
            <a:r>
              <a:rPr lang="en-US" altLang="zh-TW" sz="2400" dirty="0" smtClean="0"/>
              <a:t>while</a:t>
            </a:r>
            <a:r>
              <a:rPr lang="zh-TW" altLang="en-US" sz="2400" dirty="0" smtClean="0"/>
              <a:t>循環之前定義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個變數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count = 0 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start = </a:t>
            </a:r>
            <a:r>
              <a:rPr lang="en-US" altLang="zh-TW" sz="1800" dirty="0" err="1" smtClean="0"/>
              <a:t>time.time</a:t>
            </a:r>
            <a:r>
              <a:rPr lang="en-US" altLang="zh-TW" sz="1800" dirty="0" smtClean="0"/>
              <a:t>()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/>
              <a:t>每次循環計算出當前的</a:t>
            </a:r>
            <a:r>
              <a:rPr lang="en-US" altLang="zh-TW" sz="2400" b="1" dirty="0" smtClean="0"/>
              <a:t>FPS</a:t>
            </a:r>
            <a:r>
              <a:rPr lang="zh-TW" altLang="en-US" sz="2400" b="1" dirty="0" smtClean="0"/>
              <a:t>並顯示</a:t>
            </a:r>
            <a:endParaRPr lang="zh-TW" altLang="en-US" sz="2400" dirty="0" smtClean="0"/>
          </a:p>
          <a:p>
            <a:pPr lvl="1">
              <a:lnSpc>
                <a:spcPct val="150000"/>
              </a:lnSpc>
            </a:pPr>
            <a:r>
              <a:rPr lang="zh-TW" altLang="en-US" sz="1800" dirty="0" smtClean="0"/>
              <a:t> </a:t>
            </a:r>
            <a:r>
              <a:rPr lang="en-US" altLang="zh-TW" sz="1800" dirty="0" smtClean="0"/>
              <a:t># Update</a:t>
            </a:r>
            <a:endParaRPr lang="zh-TW" altLang="en-US" sz="1800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count=count+1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now = </a:t>
            </a:r>
            <a:r>
              <a:rPr lang="en-US" altLang="zh-TW" sz="1800" dirty="0" err="1" smtClean="0"/>
              <a:t>time.time</a:t>
            </a:r>
            <a:r>
              <a:rPr lang="en-US" altLang="zh-TW" sz="18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try:</a:t>
            </a:r>
          </a:p>
          <a:p>
            <a:pPr lvl="2">
              <a:lnSpc>
                <a:spcPct val="150000"/>
              </a:lnSpc>
            </a:pPr>
            <a:r>
              <a:rPr lang="en-US" altLang="zh-TW" sz="1500" dirty="0" smtClean="0"/>
              <a:t>fps = count/(now-start)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except:</a:t>
            </a:r>
          </a:p>
          <a:p>
            <a:pPr lvl="2">
              <a:lnSpc>
                <a:spcPct val="150000"/>
              </a:lnSpc>
            </a:pPr>
            <a:r>
              <a:rPr lang="en-US" altLang="zh-TW" sz="1500" dirty="0" smtClean="0"/>
              <a:t>fps=1</a:t>
            </a:r>
          </a:p>
          <a:p>
            <a:pPr lvl="2">
              <a:lnSpc>
                <a:spcPct val="150000"/>
              </a:lnSpc>
            </a:pPr>
            <a:r>
              <a:rPr lang="en-US" altLang="zh-TW" sz="1500" dirty="0" smtClean="0"/>
              <a:t>continue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/>
              <a:t>fpsImage</a:t>
            </a:r>
            <a:r>
              <a:rPr lang="en-US" altLang="zh-TW" sz="1800" dirty="0" smtClean="0"/>
              <a:t> = </a:t>
            </a:r>
            <a:r>
              <a:rPr lang="en-US" altLang="zh-TW" sz="1800" dirty="0" err="1" smtClean="0"/>
              <a:t>myfont.render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str</a:t>
            </a:r>
            <a:r>
              <a:rPr lang="en-US" altLang="zh-TW" sz="1800" dirty="0" smtClean="0"/>
              <a:t>(fps), True, GREEN)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最後，為了確保當遊戲循環結束時，遊戲視窗正確退出。我們通過將程式碼</a:t>
            </a:r>
            <a:r>
              <a:rPr lang="en-US" altLang="zh-TW" sz="2400" dirty="0" err="1" smtClean="0"/>
              <a:t>pygame.quit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的放到最後一行來實現這一點。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r>
              <a:rPr lang="en-US" altLang="zh-TW" sz="2800" dirty="0" err="1" smtClean="0"/>
              <a:t>pygame.quit</a:t>
            </a:r>
            <a:r>
              <a:rPr lang="en-US" altLang="zh-TW" sz="2800" dirty="0" smtClean="0"/>
              <a:t>()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Pygame</a:t>
            </a:r>
            <a:r>
              <a:rPr lang="zh-TW" altLang="en-US" dirty="0" smtClean="0"/>
              <a:t>遊戲結構框架</a:t>
            </a:r>
            <a:endParaRPr lang="zh-TW" altLang="en-US" dirty="0"/>
          </a:p>
        </p:txBody>
      </p:sp>
      <p:sp>
        <p:nvSpPr>
          <p:cNvPr id="18434" name="AutoShape 2" descr="Pygame遊戲結構框架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AutoShape 4" descr="Pygame遊戲結構框架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8" name="AutoShape 6" descr="Pygame遊戲結構框架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344816" cy="44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dirty="0" smtClean="0"/>
              <a:t>每個遊戲的核心都是一個循環，將其稱為「遊戲循環」。</a:t>
            </a:r>
            <a:endParaRPr lang="en-US" altLang="zh-TW" sz="3200" dirty="0" smtClean="0"/>
          </a:p>
          <a:p>
            <a:pPr>
              <a:lnSpc>
                <a:spcPct val="200000"/>
              </a:lnSpc>
            </a:pPr>
            <a:r>
              <a:rPr lang="zh-TW" altLang="en-US" sz="3200" dirty="0" smtClean="0"/>
              <a:t>這個循環一直在不斷運行，一遍又一遍地完成遊戲工作所需的所有事情。</a:t>
            </a:r>
            <a:endParaRPr lang="en-US" altLang="zh-TW" sz="3200" dirty="0" smtClean="0"/>
          </a:p>
          <a:p>
            <a:pPr>
              <a:lnSpc>
                <a:spcPct val="200000"/>
              </a:lnSpc>
            </a:pPr>
            <a:r>
              <a:rPr lang="zh-TW" altLang="en-US" sz="3200" dirty="0" smtClean="0"/>
              <a:t>每次循環顯示一次遊戲當前畫面，稱為</a:t>
            </a:r>
            <a:r>
              <a:rPr lang="zh-TW" altLang="en-US" sz="3200" i="1" dirty="0" smtClean="0"/>
              <a:t>幀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遊戲循環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處理外部輸入（滑鼠點擊或鍵盤按下事件）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這意味著遊戲在進行的同時，需要響應與處理用戶的操作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這些可能是鍵盤上的鍵被按下，或滑鼠被點擊等事件。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更新遊戲對象位置或狀態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如果飛機對象在空中飛行，收到重力作用，自身的位置需要改變。如果兩個對象相互碰撞，則需要爆炸。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渲染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此步驟中，在螢幕上重新繪製所有更新位置後的所有遊戲對象。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/>
              <a:t>Pygame</a:t>
            </a:r>
            <a:r>
              <a:rPr lang="zh-TW" altLang="en-US" sz="3600" dirty="0" smtClean="0"/>
              <a:t>遊戲循環，主要處理</a:t>
            </a:r>
            <a:r>
              <a:rPr lang="en-US" altLang="zh-TW" sz="3600" dirty="0" smtClean="0"/>
              <a:t>3</a:t>
            </a:r>
            <a:r>
              <a:rPr lang="zh-TW" altLang="en-US" sz="3600" dirty="0" smtClean="0"/>
              <a:t>件事情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遊戲循環的另一個重要方面是控制整個循環的運行速度。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遊戲中有個術語叫</a:t>
            </a:r>
            <a:r>
              <a:rPr lang="en-US" altLang="zh-TW" sz="2800" i="1" dirty="0" smtClean="0"/>
              <a:t>FPS</a:t>
            </a:r>
            <a:r>
              <a:rPr lang="zh-TW" altLang="en-US" sz="2800" dirty="0" smtClean="0"/>
              <a:t>（</a:t>
            </a:r>
            <a:r>
              <a:rPr lang="en-US" altLang="zh-TW" sz="2800" dirty="0" smtClean="0"/>
              <a:t>Frames Per Second</a:t>
            </a:r>
            <a:r>
              <a:rPr lang="zh-TW" altLang="en-US" sz="2800" dirty="0" smtClean="0"/>
              <a:t>），它代表每秒幀數，也叫幀率。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這意味著遊戲循環每秒應發生多少次。這很重要，因為我們不希望遊戲運行得太快或太慢。也不希望它在不同的電腦上以不同的速度運行 。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Pygame</a:t>
            </a:r>
            <a:r>
              <a:rPr lang="zh-TW" altLang="en-US" dirty="0" smtClean="0"/>
              <a:t>時鐘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9107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TW" altLang="en-US" dirty="0" smtClean="0"/>
              <a:t>製作一個簡單的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程式，功能是除了打開一個視窗並運行遊戲循環之外什麼都不做。</a:t>
            </a:r>
          </a:p>
          <a:p>
            <a:pPr>
              <a:lnSpc>
                <a:spcPct val="110000"/>
              </a:lnSpc>
            </a:pPr>
            <a:r>
              <a:rPr lang="zh-TW" altLang="en-US" dirty="0" smtClean="0"/>
              <a:t>在程式的開始部分，我們導入需要的庫並為遊戲設置一些變數：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 smtClean="0"/>
              <a:t>import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 smtClean="0"/>
              <a:t>import</a:t>
            </a:r>
            <a:r>
              <a:rPr lang="en-US" altLang="zh-TW" dirty="0" smtClean="0"/>
              <a:t> time 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WIDTH = 360 # </a:t>
            </a:r>
            <a:r>
              <a:rPr lang="zh-TW" altLang="en-US" dirty="0" smtClean="0"/>
              <a:t>遊戲視窗的寬度 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HEIGHT = 480 # </a:t>
            </a:r>
            <a:r>
              <a:rPr lang="zh-TW" altLang="en-US" dirty="0" smtClean="0"/>
              <a:t>遊戲視窗的高度 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FPS = 30 # </a:t>
            </a:r>
            <a:r>
              <a:rPr lang="zh-TW" altLang="en-US" dirty="0" smtClean="0"/>
              <a:t>幀率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91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dirty="0" smtClean="0"/>
              <a:t>接下來，創建遊戲視窗：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# initialize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and create window </a:t>
            </a:r>
          </a:p>
          <a:p>
            <a:pPr lvl="1">
              <a:lnSpc>
                <a:spcPct val="110000"/>
              </a:lnSpc>
            </a:pPr>
            <a:r>
              <a:rPr lang="en-US" altLang="zh-TW" dirty="0" err="1" smtClean="0"/>
              <a:t>pygame.init</a:t>
            </a:r>
            <a:r>
              <a:rPr lang="en-US" altLang="zh-TW" dirty="0" smtClean="0"/>
              <a:t>() </a:t>
            </a:r>
          </a:p>
          <a:p>
            <a:pPr lvl="1">
              <a:lnSpc>
                <a:spcPct val="110000"/>
              </a:lnSpc>
            </a:pPr>
            <a:r>
              <a:rPr lang="en-US" altLang="zh-TW" dirty="0" err="1" smtClean="0"/>
              <a:t>pygame.mixer.init</a:t>
            </a:r>
            <a:r>
              <a:rPr lang="en-US" altLang="zh-TW" dirty="0" smtClean="0"/>
              <a:t>() #</a:t>
            </a:r>
            <a:r>
              <a:rPr lang="zh-TW" altLang="en-US" dirty="0" smtClean="0"/>
              <a:t>聲音初始化 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screen = </a:t>
            </a:r>
            <a:r>
              <a:rPr lang="en-US" altLang="zh-TW" dirty="0" err="1" smtClean="0"/>
              <a:t>pygame.display.set_mode</a:t>
            </a:r>
            <a:r>
              <a:rPr lang="en-US" altLang="zh-TW" dirty="0" smtClean="0"/>
              <a:t>((WIDTH, HEIGHT)) </a:t>
            </a:r>
          </a:p>
          <a:p>
            <a:pPr lvl="1">
              <a:lnSpc>
                <a:spcPct val="110000"/>
              </a:lnSpc>
            </a:pPr>
            <a:r>
              <a:rPr lang="en-US" altLang="zh-TW" dirty="0" err="1" smtClean="0"/>
              <a:t>pygame.display.set_caption</a:t>
            </a:r>
            <a:r>
              <a:rPr lang="en-US" altLang="zh-TW" dirty="0" smtClean="0"/>
              <a:t>("My Game")#</a:t>
            </a:r>
            <a:r>
              <a:rPr lang="zh-TW" altLang="en-US" dirty="0" smtClean="0"/>
              <a:t>設置遊戲視窗標題欄文字 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clock = </a:t>
            </a:r>
            <a:r>
              <a:rPr lang="en-US" altLang="zh-TW" dirty="0" err="1" smtClean="0"/>
              <a:t>pygame.time.Clock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構建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遊戲程式骨架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910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/>
              <a:t>建立遊戲循環：</a:t>
            </a:r>
            <a:endParaRPr lang="en-US" altLang="zh-TW" sz="3600" dirty="0" smtClean="0"/>
          </a:p>
          <a:p>
            <a:pPr lvl="1">
              <a:lnSpc>
                <a:spcPct val="150000"/>
              </a:lnSpc>
            </a:pPr>
            <a:r>
              <a:rPr lang="en-US" altLang="zh-TW" sz="2800" dirty="0" smtClean="0"/>
              <a:t># Game Loop 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smtClean="0"/>
              <a:t>running = </a:t>
            </a:r>
            <a:r>
              <a:rPr lang="en-US" altLang="zh-TW" sz="2800" b="1" dirty="0" smtClean="0"/>
              <a:t>True</a:t>
            </a:r>
            <a:r>
              <a:rPr lang="en-US" altLang="zh-TW" sz="28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TW" sz="2800" b="1" dirty="0" smtClean="0"/>
              <a:t>while</a:t>
            </a:r>
            <a:r>
              <a:rPr lang="en-US" altLang="zh-TW" sz="2800" dirty="0" smtClean="0"/>
              <a:t> running: 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 smtClean="0"/>
              <a:t># Process input (events) 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 smtClean="0"/>
              <a:t># Update </a:t>
            </a:r>
          </a:p>
          <a:p>
            <a:pPr lvl="2">
              <a:lnSpc>
                <a:spcPct val="150000"/>
              </a:lnSpc>
            </a:pPr>
            <a:r>
              <a:rPr lang="en-US" altLang="zh-TW" sz="2400" dirty="0" smtClean="0"/>
              <a:t> # Draw / Render</a:t>
            </a:r>
            <a:endParaRPr lang="zh-TW" alt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319</TotalTime>
  <Words>1364</Words>
  <Application>Microsoft Office PowerPoint</Application>
  <PresentationFormat>如螢幕大小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沉穩</vt:lpstr>
      <vt:lpstr>Pygame--First</vt:lpstr>
      <vt:lpstr>time.Clock()--tick(每秒跑幾次)</vt:lpstr>
      <vt:lpstr>Pygame遊戲結構框架</vt:lpstr>
      <vt:lpstr>遊戲循環</vt:lpstr>
      <vt:lpstr>Pygame遊戲循環，主要處理3件事情</vt:lpstr>
      <vt:lpstr>Pygame時鐘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  <vt:lpstr>構建Pygame遊戲程式骨架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Pygame--First</dc:title>
  <dc:creator>cylin</dc:creator>
  <cp:lastModifiedBy>cylin</cp:lastModifiedBy>
  <cp:revision>10</cp:revision>
  <dcterms:created xsi:type="dcterms:W3CDTF">2022-03-24T01:27:50Z</dcterms:created>
  <dcterms:modified xsi:type="dcterms:W3CDTF">2022-04-09T01:55:49Z</dcterms:modified>
</cp:coreProperties>
</file>