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2022/4/23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2022/4/23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2022/4/23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2022/4/23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702C907-957A-4A3F-82EC-7481DE14A8FC}" type="datetimeFigureOut">
              <a:rPr lang="zh-TW" altLang="en-US" smtClean="0"/>
              <a:pPr/>
              <a:t>2022/4/23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</a:t>
            </a:r>
            <a:r>
              <a:rPr lang="zh-TW" altLang="zh-TW" b="1" dirty="0" smtClean="0"/>
              <a:t>七大</a:t>
            </a:r>
            <a:r>
              <a:rPr lang="zh-TW" altLang="zh-TW" b="1" dirty="0"/>
              <a:t>核心</a:t>
            </a:r>
            <a:r>
              <a:rPr lang="zh-TW" altLang="zh-TW" b="1" dirty="0" smtClean="0"/>
              <a:t>元素</a:t>
            </a:r>
            <a:r>
              <a:rPr lang="en-US" altLang="zh-TW" b="1" dirty="0" smtClean="0"/>
              <a:t>—time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lcy570225@gamil.com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--time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pygame.time</a:t>
            </a:r>
            <a:r>
              <a:rPr lang="en-US" altLang="zh-TW" dirty="0" smtClean="0"/>
              <a:t> </a:t>
            </a:r>
            <a:r>
              <a:rPr lang="zh-TW" altLang="en-US" dirty="0" smtClean="0"/>
              <a:t>時間控制模塊，是 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中使用頻率較高的模塊，其主要功能是管理時間和遊戲幀數率（即 </a:t>
            </a:r>
            <a:r>
              <a:rPr lang="en-US" altLang="zh-TW" dirty="0" smtClean="0"/>
              <a:t>FPS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在 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中時間以毫秒為單位（</a:t>
            </a:r>
            <a:r>
              <a:rPr lang="en-US" altLang="zh-TW" dirty="0" smtClean="0"/>
              <a:t>1</a:t>
            </a:r>
            <a:r>
              <a:rPr lang="zh-TW" altLang="en-US" dirty="0" smtClean="0"/>
              <a:t>秒</a:t>
            </a:r>
            <a:r>
              <a:rPr lang="en-US" altLang="zh-TW" dirty="0" smtClean="0"/>
              <a:t>=1000</a:t>
            </a:r>
            <a:r>
              <a:rPr lang="zh-TW" altLang="en-US" dirty="0" smtClean="0"/>
              <a:t>毫秒），這樣會使遊戲的設計更為精細。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--time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791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TW" altLang="en-US" dirty="0" smtClean="0"/>
              <a:t>時間在遊戲開發中承擔著非常重要的作用，比如釋放某個技能所消耗的時間，或者播放動畫、聲音的持續時間，這些都需要時間來管理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70000"/>
              </a:lnSpc>
            </a:pPr>
            <a:r>
              <a:rPr lang="en-US" altLang="zh-TW" dirty="0" smtClean="0"/>
              <a:t>time </a:t>
            </a:r>
            <a:r>
              <a:rPr lang="zh-TW" altLang="en-US" dirty="0" smtClean="0"/>
              <a:t>模塊另外一個重要作用是控制遊戲幀數率（即 </a:t>
            </a:r>
            <a:r>
              <a:rPr lang="en-US" altLang="zh-TW" dirty="0" smtClean="0"/>
              <a:t>FPS</a:t>
            </a:r>
            <a:r>
              <a:rPr lang="zh-TW" altLang="en-US" dirty="0" smtClean="0"/>
              <a:t>），它是評價遊戲畫面是否流暢的關鍵指標。在一般情況下，計算機的 </a:t>
            </a:r>
            <a:r>
              <a:rPr lang="en-US" altLang="zh-TW" dirty="0" smtClean="0"/>
              <a:t>FPS </a:t>
            </a:r>
            <a:r>
              <a:rPr lang="zh-TW" altLang="en-US" dirty="0" smtClean="0"/>
              <a:t>都能達到 </a:t>
            </a:r>
            <a:r>
              <a:rPr lang="en-US" altLang="zh-TW" dirty="0" smtClean="0"/>
              <a:t>60</a:t>
            </a:r>
            <a:r>
              <a:rPr lang="zh-TW" altLang="en-US" dirty="0" smtClean="0"/>
              <a:t>幀</a:t>
            </a:r>
            <a:r>
              <a:rPr lang="en-US" altLang="zh-TW" dirty="0" smtClean="0"/>
              <a:t>/s </a:t>
            </a:r>
            <a:r>
              <a:rPr lang="zh-TW" altLang="en-US" dirty="0" smtClean="0"/>
              <a:t>的速度，這足夠我們使用，如果當幀數小於 </a:t>
            </a:r>
            <a:r>
              <a:rPr lang="en-US" altLang="zh-TW" dirty="0" smtClean="0">
                <a:solidFill>
                  <a:srgbClr val="FF0000"/>
                </a:solidFill>
              </a:rPr>
              <a:t>30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的時候，遊戲畫面就會變得卡頓。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Pygame.time</a:t>
            </a:r>
            <a:r>
              <a:rPr lang="en-US" altLang="zh-TW" dirty="0" smtClean="0"/>
              <a:t>--</a:t>
            </a:r>
            <a:r>
              <a:rPr lang="zh-TW" altLang="en-US" dirty="0" smtClean="0"/>
              <a:t>常用方法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3974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768"/>
                <a:gridCol w="440283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 dirty="0" smtClean="0"/>
                        <a:t>方法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 dirty="0" smtClean="0"/>
                        <a:t>說明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TW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pygame.time.get_ticks</a:t>
                      </a:r>
                      <a:r>
                        <a:rPr kumimoji="0" lang="en-US" altLang="zh-TW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zh-TW" alt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以毫秒為單位獲取時間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TW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pygame.time.wait</a:t>
                      </a:r>
                      <a:r>
                        <a:rPr kumimoji="0" lang="en-US" altLang="zh-TW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zh-TW" alt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使程序暫停一段時間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TW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pygame.time.set_timer</a:t>
                      </a:r>
                      <a:r>
                        <a:rPr kumimoji="0" lang="en-US" altLang="zh-TW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zh-TW" alt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創建一個定時器，即每隔一段時間，去執行一些動作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TW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pygame.time.Clock</a:t>
                      </a:r>
                      <a:r>
                        <a:rPr kumimoji="0" lang="en-US" altLang="zh-TW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zh-TW" alt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創建一個時鐘對象來幫我們確定遊戲要以多大的幀數運行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Pygame.time.Clock</a:t>
            </a:r>
            <a:r>
              <a:rPr lang="en-US" altLang="zh-TW" dirty="0" smtClean="0"/>
              <a:t>--</a:t>
            </a:r>
            <a:r>
              <a:rPr lang="zh-TW" altLang="en-US" dirty="0" smtClean="0"/>
              <a:t>常用方法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2147664"/>
          <a:ext cx="8229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848"/>
                <a:gridCol w="368275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 dirty="0" smtClean="0"/>
                        <a:t>方法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 dirty="0" smtClean="0"/>
                        <a:t>說明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TW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pygame.time.Clock.tick</a:t>
                      </a:r>
                      <a:r>
                        <a:rPr kumimoji="0" lang="en-US" altLang="zh-TW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zh-TW" alt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r>
                        <a:rPr kumimoji="0" lang="en-US" altLang="zh-TW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clock</a:t>
                      </a:r>
                      <a:r>
                        <a:rPr kumimoji="0" lang="zh-TW" alt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對象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TW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pygame.time.Clock.get_time</a:t>
                      </a:r>
                      <a:r>
                        <a:rPr kumimoji="0" lang="en-US" altLang="zh-TW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zh-TW" alt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獲取上一個</a:t>
                      </a:r>
                      <a:r>
                        <a:rPr kumimoji="0" lang="en-US" altLang="zh-TW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tick</a:t>
                      </a:r>
                      <a:r>
                        <a:rPr kumimoji="0" lang="zh-TW" alt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中的時間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TW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pygame.time.Clock.get_fps</a:t>
                      </a:r>
                      <a:r>
                        <a:rPr kumimoji="0" lang="en-US" altLang="zh-TW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zh-TW" alt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計算</a:t>
                      </a:r>
                      <a:r>
                        <a:rPr kumimoji="0" lang="en-US" altLang="zh-TW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clock</a:t>
                      </a:r>
                      <a:r>
                        <a:rPr kumimoji="0" lang="zh-TW" alt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對象的幀率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525</TotalTime>
  <Words>260</Words>
  <Application>Microsoft Office PowerPoint</Application>
  <PresentationFormat>如螢幕大小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沉穩</vt:lpstr>
      <vt:lpstr>pygame七大核心元素—time</vt:lpstr>
      <vt:lpstr>Pygame--time</vt:lpstr>
      <vt:lpstr>Pygame--time</vt:lpstr>
      <vt:lpstr>Pygame.time--常用方法</vt:lpstr>
      <vt:lpstr>Pygame.time.Clock--常用方法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pygame七大核心元素--Surface</dc:title>
  <dc:creator>cylin</dc:creator>
  <cp:lastModifiedBy>cylin</cp:lastModifiedBy>
  <cp:revision>4</cp:revision>
  <dcterms:created xsi:type="dcterms:W3CDTF">2022-04-22T02:12:58Z</dcterms:created>
  <dcterms:modified xsi:type="dcterms:W3CDTF">2022-04-23T10:17:12Z</dcterms:modified>
</cp:coreProperties>
</file>