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703" autoAdjust="0"/>
  </p:normalViewPr>
  <p:slideViewPr>
    <p:cSldViewPr>
      <p:cViewPr varScale="1">
        <p:scale>
          <a:sx n="65" d="100"/>
          <a:sy n="65" d="100"/>
        </p:scale>
        <p:origin x="-1296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7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標題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日期版面配置區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0BC4-7740-4C27-A35E-F526F033921D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041BE2-BDF8-4BD6-86D2-90DABB08E8A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0BC4-7740-4C27-A35E-F526F033921D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1BE2-BDF8-4BD6-86D2-90DABB08E8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0BC4-7740-4C27-A35E-F526F033921D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1BE2-BDF8-4BD6-86D2-90DABB08E8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0B50BC4-7740-4C27-A35E-F526F033921D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1C041BE2-BDF8-4BD6-86D2-90DABB08E8A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頁尾版面配置區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0BC4-7740-4C27-A35E-F526F033921D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1BE2-BDF8-4BD6-86D2-90DABB08E8A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cxnSp>
        <p:nvCxnSpPr>
          <p:cNvPr id="7" name="直線接點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0BC4-7740-4C27-A35E-F526F033921D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1BE2-BDF8-4BD6-86D2-90DABB08E8A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1BE2-BDF8-4BD6-86D2-90DABB08E8A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0BC4-7740-4C27-A35E-F526F033921D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2" name="內容版面配置區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34" name="內容版面配置區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0BC4-7740-4C27-A35E-F526F033921D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1BE2-BDF8-4BD6-86D2-90DABB08E8A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0BC4-7740-4C27-A35E-F526F033921D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1BE2-BDF8-4BD6-86D2-90DABB08E8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容版面配置區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1" name="標題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0B50BC4-7740-4C27-A35E-F526F033921D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041BE2-BDF8-4BD6-86D2-90DABB08E8A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0BC4-7740-4C27-A35E-F526F033921D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041BE2-BDF8-4BD6-86D2-90DABB08E8A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0B50BC4-7740-4C27-A35E-F526F033921D}" type="datetimeFigureOut">
              <a:rPr lang="zh-TW" altLang="en-US" smtClean="0"/>
              <a:t>2022/5/1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1C041BE2-BDF8-4BD6-86D2-90DABB08E8A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林照陽</a:t>
            </a:r>
            <a:r>
              <a:rPr lang="en-US" altLang="zh-TW" dirty="0" smtClean="0"/>
              <a:t>	lcy570225@gmail.com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Pygame</a:t>
            </a:r>
            <a:r>
              <a:rPr lang="en-US" altLang="zh-TW" dirty="0" smtClean="0"/>
              <a:t>--joystick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zh-TW" altLang="en-US" dirty="0" smtClean="0"/>
              <a:t>與遊戲杆、遊戲手柄、追蹤球進行互動的 </a:t>
            </a:r>
            <a:r>
              <a:rPr lang="en-US" altLang="zh-TW" dirty="0" err="1" smtClean="0"/>
              <a:t>pygame</a:t>
            </a:r>
            <a:r>
              <a:rPr lang="en-US" altLang="zh-TW" dirty="0" smtClean="0"/>
              <a:t> </a:t>
            </a:r>
            <a:r>
              <a:rPr lang="zh-TW" altLang="en-US" dirty="0" smtClean="0"/>
              <a:t>模組。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pygame.joystick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zh-TW" dirty="0" err="1" smtClean="0"/>
              <a:t>pygame.joystick.init</a:t>
            </a:r>
            <a:r>
              <a:rPr lang="en-US" altLang="zh-TW" dirty="0" smtClean="0"/>
              <a:t>()  —  </a:t>
            </a:r>
            <a:r>
              <a:rPr lang="zh-TW" altLang="en-US" dirty="0" smtClean="0"/>
              <a:t>初始化 </a:t>
            </a:r>
            <a:r>
              <a:rPr lang="en-US" altLang="zh-TW" dirty="0" smtClean="0"/>
              <a:t>joystick </a:t>
            </a:r>
            <a:r>
              <a:rPr lang="zh-TW" altLang="en-US" dirty="0" smtClean="0"/>
              <a:t>模組</a:t>
            </a:r>
          </a:p>
          <a:p>
            <a:pPr>
              <a:lnSpc>
                <a:spcPct val="200000"/>
              </a:lnSpc>
            </a:pPr>
            <a:r>
              <a:rPr lang="en-US" altLang="zh-TW" dirty="0" err="1" smtClean="0"/>
              <a:t>pygame.joystick.quit</a:t>
            </a:r>
            <a:r>
              <a:rPr lang="en-US" altLang="zh-TW" dirty="0" smtClean="0"/>
              <a:t>()  —  </a:t>
            </a:r>
            <a:r>
              <a:rPr lang="zh-TW" altLang="en-US" dirty="0" smtClean="0"/>
              <a:t>解除安裝 </a:t>
            </a:r>
            <a:r>
              <a:rPr lang="en-US" altLang="zh-TW" dirty="0" smtClean="0"/>
              <a:t>joystick </a:t>
            </a:r>
            <a:r>
              <a:rPr lang="zh-TW" altLang="en-US" dirty="0" smtClean="0"/>
              <a:t>模組</a:t>
            </a:r>
          </a:p>
          <a:p>
            <a:pPr>
              <a:lnSpc>
                <a:spcPct val="200000"/>
              </a:lnSpc>
            </a:pPr>
            <a:r>
              <a:rPr lang="en-US" altLang="zh-TW" dirty="0" err="1" smtClean="0"/>
              <a:t>pygame.joystick.get_init</a:t>
            </a:r>
            <a:r>
              <a:rPr lang="en-US" altLang="zh-TW" dirty="0" smtClean="0"/>
              <a:t>()  —  </a:t>
            </a:r>
            <a:r>
              <a:rPr lang="zh-TW" altLang="en-US" dirty="0" smtClean="0"/>
              <a:t>如果 </a:t>
            </a:r>
            <a:r>
              <a:rPr lang="en-US" altLang="zh-TW" dirty="0" smtClean="0"/>
              <a:t>joystick </a:t>
            </a:r>
            <a:r>
              <a:rPr lang="zh-TW" altLang="en-US" dirty="0" smtClean="0"/>
              <a:t>模組已經初始化，返回 </a:t>
            </a:r>
            <a:r>
              <a:rPr lang="en-US" altLang="zh-TW" dirty="0" smtClean="0"/>
              <a:t>True</a:t>
            </a:r>
          </a:p>
          <a:p>
            <a:pPr>
              <a:lnSpc>
                <a:spcPct val="200000"/>
              </a:lnSpc>
            </a:pPr>
            <a:r>
              <a:rPr lang="en-US" altLang="zh-TW" dirty="0" err="1" smtClean="0"/>
              <a:t>pygame.joystick.get_count</a:t>
            </a:r>
            <a:r>
              <a:rPr lang="en-US" altLang="zh-TW" dirty="0" smtClean="0"/>
              <a:t>()  —  </a:t>
            </a:r>
            <a:r>
              <a:rPr lang="zh-TW" altLang="en-US" dirty="0" smtClean="0"/>
              <a:t>臨時設定某些組合鍵為被按下狀態</a:t>
            </a:r>
          </a:p>
          <a:p>
            <a:pPr>
              <a:lnSpc>
                <a:spcPct val="200000"/>
              </a:lnSpc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pygame.joystick</a:t>
            </a:r>
            <a:r>
              <a:rPr lang="en-US" altLang="zh-TW" b="1" dirty="0" smtClean="0"/>
              <a:t>.</a:t>
            </a:r>
            <a:r>
              <a:rPr lang="zh-TW" altLang="en-US" b="1" dirty="0" smtClean="0"/>
              <a:t>函式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 err="1" smtClean="0"/>
              <a:t>pygame.joystick.Joystick</a:t>
            </a:r>
            <a:r>
              <a:rPr lang="en-US" altLang="zh-TW" dirty="0" smtClean="0"/>
              <a:t>  —  </a:t>
            </a:r>
            <a:r>
              <a:rPr lang="zh-TW" altLang="en-US" dirty="0" smtClean="0"/>
              <a:t>新建一個 </a:t>
            </a:r>
            <a:r>
              <a:rPr lang="en-US" altLang="zh-TW" dirty="0" smtClean="0"/>
              <a:t>Joystick </a:t>
            </a:r>
            <a:r>
              <a:rPr lang="zh-TW" altLang="en-US" dirty="0" smtClean="0"/>
              <a:t>物件</a:t>
            </a:r>
          </a:p>
          <a:p>
            <a:pPr>
              <a:lnSpc>
                <a:spcPct val="200000"/>
              </a:lnSpc>
            </a:pPr>
            <a:r>
              <a:rPr lang="en-US" altLang="zh-TW" dirty="0" smtClean="0"/>
              <a:t>joystick </a:t>
            </a:r>
            <a:r>
              <a:rPr lang="zh-TW" altLang="en-US" dirty="0" smtClean="0"/>
              <a:t>模組用來管理電腦上游戲杆類的裝置。遊戲杆類的裝置包括追蹤球和遊戲手柄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zh-TW" altLang="en-US" dirty="0" smtClean="0"/>
              <a:t>這個</a:t>
            </a:r>
            <a:r>
              <a:rPr lang="zh-TW" altLang="en-US" dirty="0" smtClean="0"/>
              <a:t>模組允許使用多個按鈕和“帽鍵”。計算機可同時管理多個遊戲杆類裝置。</a:t>
            </a:r>
          </a:p>
          <a:p>
            <a:pPr>
              <a:lnSpc>
                <a:spcPct val="200000"/>
              </a:lnSpc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pygame.joystick.Class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79512" y="1524000"/>
            <a:ext cx="8964488" cy="45720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dirty="0" err="1" smtClean="0"/>
              <a:t>pygame.joystick.Joystick.init</a:t>
            </a:r>
            <a:r>
              <a:rPr lang="en-US" altLang="zh-TW" sz="2400" dirty="0" smtClean="0"/>
              <a:t>()  —  </a:t>
            </a:r>
            <a:r>
              <a:rPr lang="zh-TW" altLang="en-US" sz="2400" dirty="0" smtClean="0"/>
              <a:t>初始化</a:t>
            </a:r>
          </a:p>
          <a:p>
            <a:pPr>
              <a:lnSpc>
                <a:spcPct val="200000"/>
              </a:lnSpc>
            </a:pPr>
            <a:r>
              <a:rPr lang="en-US" altLang="zh-TW" sz="2400" dirty="0" err="1" smtClean="0"/>
              <a:t>pygame.joystick.Joystick.quit</a:t>
            </a:r>
            <a:r>
              <a:rPr lang="en-US" altLang="zh-TW" sz="2400" dirty="0" smtClean="0"/>
              <a:t>()  —  </a:t>
            </a:r>
            <a:r>
              <a:rPr lang="zh-TW" altLang="en-US" sz="2400" dirty="0" smtClean="0"/>
              <a:t>解除安裝</a:t>
            </a:r>
            <a:r>
              <a:rPr lang="en-US" altLang="zh-TW" sz="2400" dirty="0" smtClean="0"/>
              <a:t>Joystick</a:t>
            </a:r>
          </a:p>
          <a:p>
            <a:pPr>
              <a:lnSpc>
                <a:spcPct val="200000"/>
              </a:lnSpc>
            </a:pPr>
            <a:r>
              <a:rPr lang="en-US" altLang="zh-TW" sz="2400" dirty="0" err="1" smtClean="0"/>
              <a:t>pygame.joystick.Joystick.get_init</a:t>
            </a:r>
            <a:r>
              <a:rPr lang="en-US" altLang="zh-TW" sz="2400" dirty="0" smtClean="0"/>
              <a:t>()  —  </a:t>
            </a:r>
            <a:r>
              <a:rPr lang="zh-TW" altLang="en-US" sz="2400" dirty="0" smtClean="0"/>
              <a:t>檢查</a:t>
            </a:r>
            <a:r>
              <a:rPr lang="en-US" altLang="zh-TW" sz="2400" dirty="0" smtClean="0"/>
              <a:t>Joystick</a:t>
            </a:r>
            <a:r>
              <a:rPr lang="zh-TW" altLang="en-US" sz="2400" dirty="0" smtClean="0"/>
              <a:t>是否初始化</a:t>
            </a:r>
          </a:p>
          <a:p>
            <a:pPr>
              <a:lnSpc>
                <a:spcPct val="200000"/>
              </a:lnSpc>
            </a:pPr>
            <a:r>
              <a:rPr lang="en-US" altLang="zh-TW" sz="2400" dirty="0" err="1" smtClean="0"/>
              <a:t>pygame.joystick.Joystick.get_id</a:t>
            </a:r>
            <a:r>
              <a:rPr lang="en-US" altLang="zh-TW" sz="2400" dirty="0" smtClean="0"/>
              <a:t>()  —  </a:t>
            </a:r>
            <a:r>
              <a:rPr lang="zh-TW" altLang="en-US" sz="2400" dirty="0" smtClean="0"/>
              <a:t>獲得</a:t>
            </a:r>
            <a:r>
              <a:rPr lang="en-US" altLang="zh-TW" sz="2400" dirty="0" smtClean="0"/>
              <a:t>Joystick ID</a:t>
            </a:r>
          </a:p>
          <a:p>
            <a:pPr>
              <a:lnSpc>
                <a:spcPct val="200000"/>
              </a:lnSpc>
            </a:pPr>
            <a:r>
              <a:rPr lang="en-US" altLang="zh-TW" sz="2400" dirty="0" err="1" smtClean="0"/>
              <a:t>pygame.joystick.Joystick.get_name</a:t>
            </a:r>
            <a:r>
              <a:rPr lang="en-US" altLang="zh-TW" sz="2400" dirty="0" smtClean="0"/>
              <a:t>()  —  </a:t>
            </a:r>
            <a:r>
              <a:rPr lang="zh-TW" altLang="en-US" sz="2400" dirty="0" smtClean="0"/>
              <a:t>獲得 </a:t>
            </a:r>
            <a:r>
              <a:rPr lang="en-US" altLang="zh-TW" sz="2400" dirty="0" smtClean="0"/>
              <a:t>Joystick </a:t>
            </a:r>
            <a:r>
              <a:rPr lang="zh-TW" altLang="en-US" sz="2400" dirty="0" smtClean="0"/>
              <a:t>系統名稱</a:t>
            </a:r>
          </a:p>
          <a:p>
            <a:pPr>
              <a:lnSpc>
                <a:spcPct val="200000"/>
              </a:lnSpc>
            </a:pPr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pygame.joystick.Class</a:t>
            </a:r>
            <a:r>
              <a:rPr lang="en-US" altLang="zh-TW" b="1" dirty="0" smtClean="0"/>
              <a:t>.</a:t>
            </a:r>
            <a:r>
              <a:rPr lang="zh-TW" altLang="en-US" b="1" dirty="0" smtClean="0"/>
              <a:t>方法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79512" y="1524000"/>
            <a:ext cx="8964488" cy="45720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dirty="0" err="1" smtClean="0"/>
              <a:t>pygame.joystick.Joystick.get_numaxes</a:t>
            </a:r>
            <a:r>
              <a:rPr lang="en-US" altLang="zh-TW" sz="2400" dirty="0" smtClean="0"/>
              <a:t>()  —  </a:t>
            </a:r>
            <a:r>
              <a:rPr lang="zh-TW" altLang="en-US" sz="2400" dirty="0" smtClean="0"/>
              <a:t>獲得 </a:t>
            </a:r>
            <a:r>
              <a:rPr lang="en-US" altLang="zh-TW" sz="2400" dirty="0" smtClean="0"/>
              <a:t>Joystick </a:t>
            </a:r>
            <a:r>
              <a:rPr lang="zh-TW" altLang="en-US" sz="2400" dirty="0" smtClean="0"/>
              <a:t>操縱軸的數量</a:t>
            </a:r>
          </a:p>
          <a:p>
            <a:pPr>
              <a:lnSpc>
                <a:spcPct val="200000"/>
              </a:lnSpc>
            </a:pPr>
            <a:r>
              <a:rPr lang="en-US" altLang="zh-TW" sz="2400" dirty="0" err="1" smtClean="0"/>
              <a:t>pygame.joystick.Joystick.get_axis</a:t>
            </a:r>
            <a:r>
              <a:rPr lang="en-US" altLang="zh-TW" sz="2400" dirty="0" smtClean="0"/>
              <a:t>()  —  </a:t>
            </a:r>
            <a:r>
              <a:rPr lang="zh-TW" altLang="en-US" sz="2400" dirty="0" smtClean="0"/>
              <a:t>獲得操縱軸的當前座標</a:t>
            </a:r>
          </a:p>
          <a:p>
            <a:pPr>
              <a:lnSpc>
                <a:spcPct val="200000"/>
              </a:lnSpc>
            </a:pPr>
            <a:r>
              <a:rPr lang="en-US" altLang="zh-TW" sz="2400" dirty="0" err="1" smtClean="0"/>
              <a:t>pygame.joystick.Joystick.get_numballs</a:t>
            </a:r>
            <a:r>
              <a:rPr lang="en-US" altLang="zh-TW" sz="2400" dirty="0" smtClean="0"/>
              <a:t>()  —  </a:t>
            </a:r>
            <a:r>
              <a:rPr lang="zh-TW" altLang="en-US" sz="2400" dirty="0" smtClean="0"/>
              <a:t>獲得 </a:t>
            </a:r>
            <a:r>
              <a:rPr lang="en-US" altLang="zh-TW" sz="2400" dirty="0" smtClean="0"/>
              <a:t>Joystick </a:t>
            </a:r>
            <a:r>
              <a:rPr lang="zh-TW" altLang="en-US" sz="2400" dirty="0" smtClean="0"/>
              <a:t>上追蹤球的數量</a:t>
            </a:r>
          </a:p>
          <a:p>
            <a:pPr>
              <a:lnSpc>
                <a:spcPct val="200000"/>
              </a:lnSpc>
            </a:pPr>
            <a:r>
              <a:rPr lang="en-US" altLang="zh-TW" sz="2400" dirty="0" err="1" smtClean="0"/>
              <a:t>pygame.joystick.Joystick.get_ball</a:t>
            </a:r>
            <a:r>
              <a:rPr lang="en-US" altLang="zh-TW" sz="2400" dirty="0" smtClean="0"/>
              <a:t>()  —  </a:t>
            </a:r>
            <a:r>
              <a:rPr lang="zh-TW" altLang="en-US" sz="2400" dirty="0" smtClean="0"/>
              <a:t>獲得追蹤球的相對位置</a:t>
            </a:r>
          </a:p>
          <a:p>
            <a:pPr>
              <a:lnSpc>
                <a:spcPct val="200000"/>
              </a:lnSpc>
            </a:pPr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pygame.joystick.Class</a:t>
            </a:r>
            <a:r>
              <a:rPr lang="en-US" altLang="zh-TW" b="1" dirty="0" smtClean="0"/>
              <a:t>.</a:t>
            </a:r>
            <a:r>
              <a:rPr lang="zh-TW" altLang="en-US" b="1" dirty="0" smtClean="0"/>
              <a:t>方法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79512" y="1524000"/>
            <a:ext cx="8964488" cy="45720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dirty="0" err="1" smtClean="0"/>
              <a:t>pygame.joystick.Joystick.get_numbuttons</a:t>
            </a:r>
            <a:r>
              <a:rPr lang="en-US" altLang="zh-TW" sz="2400" dirty="0" smtClean="0"/>
              <a:t>()  —  </a:t>
            </a:r>
            <a:r>
              <a:rPr lang="zh-TW" altLang="en-US" sz="2400" dirty="0" smtClean="0"/>
              <a:t>獲得 </a:t>
            </a:r>
            <a:r>
              <a:rPr lang="en-US" altLang="zh-TW" sz="2400" dirty="0" smtClean="0"/>
              <a:t>Joystick </a:t>
            </a:r>
            <a:r>
              <a:rPr lang="zh-TW" altLang="en-US" sz="2400" dirty="0" smtClean="0"/>
              <a:t>上按鈕的數量</a:t>
            </a:r>
          </a:p>
          <a:p>
            <a:pPr>
              <a:lnSpc>
                <a:spcPct val="200000"/>
              </a:lnSpc>
            </a:pPr>
            <a:r>
              <a:rPr lang="en-US" altLang="zh-TW" sz="2400" dirty="0" err="1" smtClean="0"/>
              <a:t>pygame.joystick.Joystick.get_button</a:t>
            </a:r>
            <a:r>
              <a:rPr lang="en-US" altLang="zh-TW" sz="2400" dirty="0" smtClean="0"/>
              <a:t>()  —  </a:t>
            </a:r>
            <a:r>
              <a:rPr lang="zh-TW" altLang="en-US" sz="2400" dirty="0" smtClean="0"/>
              <a:t>獲得當前按鈕狀態</a:t>
            </a:r>
          </a:p>
          <a:p>
            <a:pPr>
              <a:lnSpc>
                <a:spcPct val="200000"/>
              </a:lnSpc>
            </a:pPr>
            <a:r>
              <a:rPr lang="en-US" altLang="zh-TW" sz="2400" dirty="0" err="1" smtClean="0"/>
              <a:t>pygame.joystick.Joystick.get_numhats</a:t>
            </a:r>
            <a:r>
              <a:rPr lang="en-US" altLang="zh-TW" sz="2400" dirty="0" smtClean="0"/>
              <a:t>()  —  </a:t>
            </a:r>
            <a:r>
              <a:rPr lang="zh-TW" altLang="en-US" sz="2400" dirty="0" smtClean="0"/>
              <a:t>獲得 </a:t>
            </a:r>
            <a:r>
              <a:rPr lang="en-US" altLang="zh-TW" sz="2400" dirty="0" smtClean="0"/>
              <a:t>Joystick </a:t>
            </a:r>
            <a:r>
              <a:rPr lang="zh-TW" altLang="en-US" sz="2400" dirty="0" smtClean="0"/>
              <a:t>上帽鍵的數量</a:t>
            </a:r>
          </a:p>
          <a:p>
            <a:pPr>
              <a:lnSpc>
                <a:spcPct val="200000"/>
              </a:lnSpc>
            </a:pPr>
            <a:r>
              <a:rPr lang="en-US" altLang="zh-TW" sz="2400" dirty="0" err="1" smtClean="0"/>
              <a:t>pygame.joystick.Joystick.get_hat</a:t>
            </a:r>
            <a:r>
              <a:rPr lang="en-US" altLang="zh-TW" sz="2400" dirty="0" smtClean="0"/>
              <a:t>()  —  </a:t>
            </a:r>
            <a:r>
              <a:rPr lang="zh-TW" altLang="en-US" sz="2400" dirty="0" smtClean="0"/>
              <a:t>獲得</a:t>
            </a:r>
            <a:r>
              <a:rPr lang="zh-TW" altLang="en-US" sz="2400" dirty="0" smtClean="0"/>
              <a:t>帽鍵</a:t>
            </a:r>
            <a:r>
              <a:rPr lang="zh-TW" altLang="en-US" sz="2400" dirty="0" smtClean="0"/>
              <a:t>的</a:t>
            </a:r>
            <a:r>
              <a:rPr lang="zh-TW" altLang="en-US" sz="2400" dirty="0" smtClean="0"/>
              <a:t>位置</a:t>
            </a:r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pygame.joystick.Class</a:t>
            </a:r>
            <a:r>
              <a:rPr lang="en-US" altLang="zh-TW" b="1" dirty="0" smtClean="0"/>
              <a:t>.</a:t>
            </a:r>
            <a:r>
              <a:rPr lang="zh-TW" altLang="en-US" b="1" dirty="0" smtClean="0"/>
              <a:t>方法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Joystick</a:t>
            </a:r>
            <a:endParaRPr lang="zh-TW" altLang="en-US" dirty="0"/>
          </a:p>
        </p:txBody>
      </p:sp>
      <p:pic>
        <p:nvPicPr>
          <p:cNvPr id="1026" name="Picture 2" descr="https://xxx.ilovefishc.com/forum/201704/27/032314m04544agtvoqdgq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1484784"/>
            <a:ext cx="8477089" cy="48245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宣紙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宣紙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宣紙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28</TotalTime>
  <Words>45</Words>
  <Application>Microsoft Office PowerPoint</Application>
  <PresentationFormat>如螢幕大小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宣紙</vt:lpstr>
      <vt:lpstr>Pygame--joystick</vt:lpstr>
      <vt:lpstr>pygame.joystick</vt:lpstr>
      <vt:lpstr>pygame.joystick.函式</vt:lpstr>
      <vt:lpstr>pygame.joystick.Class</vt:lpstr>
      <vt:lpstr>pygame.joystick.Class.方法</vt:lpstr>
      <vt:lpstr>pygame.joystick.Class.方法</vt:lpstr>
      <vt:lpstr>pygame.joystick.Class.方法</vt:lpstr>
      <vt:lpstr>Joystick</vt:lpstr>
    </vt:vector>
  </TitlesOfParts>
  <Company>EverSuper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Pygame--joystick</dc:title>
  <dc:creator>cylin</dc:creator>
  <cp:lastModifiedBy>cylin</cp:lastModifiedBy>
  <cp:revision>3</cp:revision>
  <dcterms:created xsi:type="dcterms:W3CDTF">2022-05-01T01:59:59Z</dcterms:created>
  <dcterms:modified xsi:type="dcterms:W3CDTF">2022-05-01T02:28:42Z</dcterms:modified>
</cp:coreProperties>
</file>