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E3D3AE-06B2-4DB4-93C2-4741CD789913}" type="datetimeFigureOut">
              <a:rPr lang="zh-TW" altLang="en-US" smtClean="0"/>
              <a:pPr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E75685-D25B-4298-BDB5-F21551A64D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pygame.key.get_pressed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獲取鍵盤上所有按鍵的狀態。</a:t>
            </a:r>
          </a:p>
          <a:p>
            <a:pPr>
              <a:lnSpc>
                <a:spcPct val="170000"/>
              </a:lnSpc>
            </a:pPr>
            <a:r>
              <a:rPr lang="en-US" altLang="zh-TW" dirty="0" err="1" smtClean="0"/>
              <a:t>get_pressed</a:t>
            </a:r>
            <a:r>
              <a:rPr lang="en-US" altLang="zh-TW" dirty="0" smtClean="0"/>
              <a:t>() -&gt; </a:t>
            </a:r>
            <a:r>
              <a:rPr lang="en-US" altLang="zh-TW" dirty="0" err="1" smtClean="0"/>
              <a:t>bools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返回一個由布林型別值組成的序列，表示鍵盤上所有按鍵的當前狀態。使用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常量作為索引，如果該元素是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，表示該按鍵被按下。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使用該函式獲取一系列按鈕被按下的狀態，並不能正確的獲取使用者輸入的文字。因為你無法知道使用者按鍵的被按下的順序，並且快速的連續按下鍵盤可能無法完全被捕獲（在兩次呼叫 </a:t>
            </a:r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() </a:t>
            </a:r>
            <a:r>
              <a:rPr lang="zh-TW" altLang="en-US" dirty="0" smtClean="0"/>
              <a:t>的過程中被忽略），也無法將這些按下的按鍵完全轉化為字元值。實現此功能可以通過捕獲 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事件訊息來實現。</a:t>
            </a:r>
          </a:p>
          <a:p>
            <a:pPr>
              <a:lnSpc>
                <a:spcPct val="17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pygame.key.get_mods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檢測是否有組合鍵被按下。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get_mods</a:t>
            </a:r>
            <a:r>
              <a:rPr lang="en-US" altLang="zh-TW" dirty="0" smtClean="0"/>
              <a:t>() -&gt;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返回一個包含所有組合鍵位掩碼的整數。使用位操作符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你可以檢測某個組合鍵是否被按下。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溫馨提示：假如 </a:t>
            </a:r>
            <a:r>
              <a:rPr lang="en-US" altLang="zh-TW" dirty="0" err="1" smtClean="0"/>
              <a:t>pygame.key.get_mods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返回值存放在 </a:t>
            </a:r>
            <a:r>
              <a:rPr lang="en-US" altLang="zh-TW" dirty="0" err="1" smtClean="0"/>
              <a:t>mods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變數中，如果 </a:t>
            </a:r>
            <a:r>
              <a:rPr lang="en-US" altLang="zh-TW" dirty="0" err="1" smtClean="0"/>
              <a:t>mods</a:t>
            </a:r>
            <a:r>
              <a:rPr lang="en-US" altLang="zh-TW" dirty="0" smtClean="0"/>
              <a:t> &amp; KMOD_CTRL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，表示 </a:t>
            </a:r>
            <a:r>
              <a:rPr lang="en-US" altLang="zh-TW" dirty="0" smtClean="0"/>
              <a:t>ctrl </a:t>
            </a:r>
            <a:r>
              <a:rPr lang="zh-TW" altLang="en-US" dirty="0" smtClean="0"/>
              <a:t>鍵正被按下。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pygame.key.set_mods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臨時設定某些組合鍵為被按下狀態。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set_mods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-&gt; None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建立一個位掩碼整數，包含你需要設定為被按下狀態的組合鍵。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溫馨提示：比如我們需要設定 </a:t>
            </a:r>
            <a:r>
              <a:rPr lang="en-US" altLang="zh-TW" dirty="0" smtClean="0"/>
              <a:t>ctrl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alt </a:t>
            </a:r>
            <a:r>
              <a:rPr lang="zh-TW" altLang="en-US" dirty="0" smtClean="0"/>
              <a:t>組合鍵為按下狀態，則可以 </a:t>
            </a:r>
            <a:r>
              <a:rPr lang="en-US" altLang="zh-TW" dirty="0" err="1" smtClean="0"/>
              <a:t>mods</a:t>
            </a:r>
            <a:r>
              <a:rPr lang="en-US" altLang="zh-TW" dirty="0" smtClean="0"/>
              <a:t> = KMOD_CTRL | KMOD_ALT</a:t>
            </a:r>
            <a:r>
              <a:rPr lang="zh-TW" altLang="en-US" dirty="0" smtClean="0"/>
              <a:t>，然後呼叫 </a:t>
            </a:r>
            <a:r>
              <a:rPr lang="en-US" altLang="zh-TW" dirty="0" err="1" smtClean="0"/>
              <a:t>pygame.key.set_mods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，這樣儘管使用者沒有按下 </a:t>
            </a:r>
            <a:r>
              <a:rPr lang="en-US" altLang="zh-TW" dirty="0" smtClean="0"/>
              <a:t>ctrl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alt </a:t>
            </a:r>
            <a:r>
              <a:rPr lang="zh-TW" altLang="en-US" dirty="0" smtClean="0"/>
              <a:t>組合鍵，它們依然是顯示被按下狀態。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pygame.key.set_repeat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控制重複響應持續按下按鍵的時間。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set_repeat</a:t>
            </a:r>
            <a:r>
              <a:rPr lang="en-US" altLang="zh-TW" dirty="0" smtClean="0"/>
              <a:t>() -&gt; None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set_repeat</a:t>
            </a:r>
            <a:r>
              <a:rPr lang="en-US" altLang="zh-TW" dirty="0" smtClean="0"/>
              <a:t>(delay, interval) -&gt; None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當開啟重複響應按鍵，那麼使用者持續按下某一按鍵，就會不斷產生同一 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</a:t>
            </a:r>
            <a:r>
              <a:rPr lang="en-US" altLang="zh-TW" dirty="0" smtClean="0"/>
              <a:t>delay </a:t>
            </a:r>
            <a:r>
              <a:rPr lang="zh-TW" altLang="en-US" dirty="0" smtClean="0"/>
              <a:t>引數設定多久後（單位是毫秒）開始傳送第一個 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</a:t>
            </a:r>
            <a:r>
              <a:rPr lang="en-US" altLang="zh-TW" dirty="0" smtClean="0"/>
              <a:t>interval </a:t>
            </a:r>
            <a:r>
              <a:rPr lang="zh-TW" altLang="en-US" dirty="0" smtClean="0"/>
              <a:t>引數設定傳送兩個事件之間的間隔。如果不傳入任何引數，表示取消重複響應按鍵。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pygame.key.get_repeat</a:t>
            </a:r>
            <a:r>
              <a:rPr lang="en-US" altLang="zh-TW" b="1" dirty="0" smtClean="0"/>
              <a:t>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獲取重複響應按鍵的引數。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get_repeat</a:t>
            </a:r>
            <a:r>
              <a:rPr lang="en-US" altLang="zh-TW" dirty="0" smtClean="0"/>
              <a:t>() -&gt; (delay, interval)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當開啟重複響應按鍵，那麼使用者持續按下某一按鍵，就會不斷產生同一 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事件。返回值是一個二元組，第一個元素 </a:t>
            </a:r>
            <a:r>
              <a:rPr lang="en-US" altLang="zh-TW" dirty="0" smtClean="0"/>
              <a:t>delay </a:t>
            </a:r>
            <a:r>
              <a:rPr lang="zh-TW" altLang="en-US" dirty="0" smtClean="0"/>
              <a:t>表示多久後（單位是毫秒）開始傳送第一個 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事件。第二個元素 </a:t>
            </a:r>
            <a:r>
              <a:rPr lang="en-US" altLang="zh-TW" dirty="0" smtClean="0"/>
              <a:t>interval </a:t>
            </a:r>
            <a:r>
              <a:rPr lang="zh-TW" altLang="en-US" dirty="0" smtClean="0"/>
              <a:t>表示傳送兩個事件之間的間隔。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預設情況下重複響應按鍵是沒有開啟的。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smtClean="0"/>
              <a:t>pygame.key.name()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獲取按鍵識別符號對應的名字。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name(key) -&gt; string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獲取一個按鍵識別符號對應的字串描述。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key</a:t>
            </a:r>
            <a:r>
              <a:rPr lang="zh-TW" altLang="en-US" dirty="0" smtClean="0"/>
              <a:t>來接收按鍵輸入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zh-TW" altLang="en-US" sz="3400" dirty="0" smtClean="0"/>
              <a:t>在</a:t>
            </a:r>
            <a:r>
              <a:rPr lang="en-US" altLang="zh-TW" sz="3400" dirty="0" err="1" smtClean="0"/>
              <a:t>pygame</a:t>
            </a:r>
            <a:r>
              <a:rPr lang="zh-TW" altLang="en-US" sz="3400" dirty="0" smtClean="0"/>
              <a:t>中可以使用</a:t>
            </a:r>
            <a:endParaRPr lang="en-US" altLang="zh-TW" sz="3400" dirty="0" smtClean="0"/>
          </a:p>
          <a:p>
            <a:pPr lvl="1">
              <a:lnSpc>
                <a:spcPct val="220000"/>
              </a:lnSpc>
            </a:pPr>
            <a:r>
              <a:rPr lang="en-US" altLang="zh-TW" sz="3400" dirty="0" err="1" smtClean="0">
                <a:solidFill>
                  <a:srgbClr val="FF0000"/>
                </a:solidFill>
              </a:rPr>
              <a:t>pygame.key.get_pressed</a:t>
            </a:r>
            <a:r>
              <a:rPr lang="en-US" altLang="zh-TW" sz="3400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220000"/>
              </a:lnSpc>
            </a:pPr>
            <a:r>
              <a:rPr lang="zh-TW" altLang="en-US" dirty="0" smtClean="0"/>
              <a:t>來返回所有按鍵元組，通過判斷鍵盤常量，可以在元組中判斷出那個鍵被按下，如果被按下則元組中就會存在這個按鍵信息。</a:t>
            </a:r>
            <a:endParaRPr lang="en-US" altLang="zh-TW" dirty="0" smtClean="0"/>
          </a:p>
          <a:p>
            <a:pPr>
              <a:lnSpc>
                <a:spcPct val="220000"/>
              </a:lnSpc>
            </a:pPr>
            <a:r>
              <a:rPr lang="zh-TW" altLang="en-US" dirty="0" smtClean="0"/>
              <a:t>通過這樣的方式也可以捕獲到鍵盤的事件，並且不需要按下再彈起的操作，一按下就會有響應，靈活性比較高。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接收按鍵輸入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key = </a:t>
            </a:r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key[</a:t>
            </a:r>
            <a:r>
              <a:rPr lang="en-US" altLang="zh-TW" dirty="0" err="1" smtClean="0"/>
              <a:t>pygame.K_UP</a:t>
            </a:r>
            <a:r>
              <a:rPr lang="en-US" altLang="zh-TW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key[</a:t>
            </a:r>
            <a:r>
              <a:rPr lang="en-US" altLang="zh-TW" dirty="0" err="1" smtClean="0"/>
              <a:t>pygame.K_DOWN</a:t>
            </a:r>
            <a:r>
              <a:rPr lang="en-US" altLang="zh-TW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key[</a:t>
            </a:r>
            <a:r>
              <a:rPr lang="en-US" altLang="zh-TW" dirty="0" err="1" smtClean="0"/>
              <a:t>pygame.K_SPACE</a:t>
            </a:r>
            <a:r>
              <a:rPr lang="en-US" altLang="zh-TW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key[</a:t>
            </a:r>
            <a:r>
              <a:rPr lang="en-US" altLang="zh-TW" dirty="0" err="1" smtClean="0"/>
              <a:t>pygame.K_RETURN</a:t>
            </a:r>
            <a:r>
              <a:rPr lang="en-US" altLang="zh-TW" dirty="0" smtClean="0"/>
              <a:t>] #Enter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zh-TW" altLang="en-US" dirty="0" smtClean="0"/>
              <a:t>與鍵盤相關的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>
              <a:lnSpc>
                <a:spcPct val="220000"/>
              </a:lnSpc>
            </a:pPr>
            <a:r>
              <a:rPr lang="zh-TW" altLang="en-US" dirty="0" smtClean="0"/>
              <a:t>該模組包含</a:t>
            </a:r>
            <a:r>
              <a:rPr lang="zh-TW" altLang="en-US" dirty="0" smtClean="0"/>
              <a:t>處理與鍵盤操作相關的函數。</a:t>
            </a:r>
            <a:endParaRPr lang="en-US" altLang="zh-TW" dirty="0" smtClean="0"/>
          </a:p>
          <a:p>
            <a:pPr>
              <a:lnSpc>
                <a:spcPct val="220000"/>
              </a:lnSpc>
            </a:pPr>
            <a:r>
              <a:rPr lang="zh-TW" altLang="en-US" dirty="0" smtClean="0"/>
              <a:t>當鍵盤按鍵被按下和釋放時，</a:t>
            </a:r>
            <a:r>
              <a:rPr lang="zh-TW" altLang="en-US" dirty="0" smtClean="0"/>
              <a:t>事件串列將</a:t>
            </a:r>
            <a:r>
              <a:rPr lang="zh-TW" altLang="en-US" dirty="0" smtClean="0"/>
              <a:t>獲得</a:t>
            </a:r>
            <a:r>
              <a:rPr lang="en-US" altLang="zh-TW" dirty="0" err="1" smtClean="0"/>
              <a:t>pygame.KEYDOWN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pygame.KEYUP</a:t>
            </a:r>
            <a:r>
              <a:rPr lang="en-US" altLang="zh-TW" dirty="0" smtClean="0"/>
              <a:t> </a:t>
            </a:r>
            <a:r>
              <a:rPr lang="zh-TW" altLang="en-US" dirty="0" smtClean="0"/>
              <a:t>事件消息。</a:t>
            </a:r>
            <a:endParaRPr lang="en-US" altLang="zh-TW" dirty="0" smtClean="0"/>
          </a:p>
          <a:p>
            <a:pPr>
              <a:lnSpc>
                <a:spcPct val="220000"/>
              </a:lnSpc>
            </a:pPr>
            <a:r>
              <a:rPr lang="zh-TW" altLang="en-US" dirty="0" smtClean="0"/>
              <a:t>這兩個消息均包含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屬性，是一個整數的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，代表鍵盤上具體的某個按鍵。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5187206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pygame.key.get_focused</a:t>
            </a:r>
            <a:r>
              <a:rPr lang="en-US" altLang="zh-TW" sz="2400" dirty="0" smtClean="0"/>
              <a:t>() — </a:t>
            </a:r>
            <a:r>
              <a:rPr lang="zh-TW" altLang="en-US" sz="2400" dirty="0" smtClean="0"/>
              <a:t>當窗口獲得鍵盤的輸入焦點時返回</a:t>
            </a:r>
            <a:r>
              <a:rPr lang="en-US" altLang="zh-TW" sz="2400" dirty="0" smtClean="0"/>
              <a:t>True</a:t>
            </a:r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pygame.key.get_pressed</a:t>
            </a:r>
            <a:r>
              <a:rPr lang="en-US" altLang="zh-TW" sz="2400" dirty="0" smtClean="0"/>
              <a:t>() — </a:t>
            </a:r>
            <a:r>
              <a:rPr lang="zh-TW" altLang="en-US" sz="2400" dirty="0" smtClean="0"/>
              <a:t>獲取鍵盤上所有按鍵的狀態</a:t>
            </a:r>
            <a:endParaRPr lang="en-US" altLang="zh-TW" sz="2400" dirty="0" smtClean="0"/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pygame.key.get_mods</a:t>
            </a:r>
            <a:r>
              <a:rPr lang="en-US" altLang="zh-TW" sz="2400" dirty="0" smtClean="0"/>
              <a:t>() — </a:t>
            </a:r>
            <a:r>
              <a:rPr lang="zh-TW" altLang="en-US" sz="2400" dirty="0" smtClean="0"/>
              <a:t>檢測是否有組合鍵被按下</a:t>
            </a:r>
            <a:endParaRPr lang="en-US" altLang="zh-TW" sz="2400" dirty="0" smtClean="0"/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pygame.key.set_mods</a:t>
            </a:r>
            <a:r>
              <a:rPr lang="en-US" altLang="zh-TW" sz="2400" dirty="0" smtClean="0"/>
              <a:t>() — </a:t>
            </a:r>
            <a:r>
              <a:rPr lang="zh-TW" altLang="en-US" sz="2400" dirty="0" smtClean="0"/>
              <a:t>臨時設置某些組合鍵為被按下狀態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en-US" altLang="zh-TW" dirty="0" smtClean="0"/>
              <a:t>.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554162"/>
            <a:ext cx="8686800" cy="48271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pygame.key.set_repeat</a:t>
            </a:r>
            <a:r>
              <a:rPr lang="en-US" altLang="zh-TW" dirty="0" smtClean="0"/>
              <a:t>() — </a:t>
            </a:r>
            <a:r>
              <a:rPr lang="zh-TW" altLang="en-US" dirty="0" smtClean="0"/>
              <a:t>控制重複響應持續按下按鍵的時間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pygame.key.get_repeat</a:t>
            </a:r>
            <a:r>
              <a:rPr lang="en-US" altLang="zh-TW" dirty="0" smtClean="0"/>
              <a:t>() — </a:t>
            </a:r>
            <a:r>
              <a:rPr lang="zh-TW" altLang="en-US" dirty="0" smtClean="0"/>
              <a:t>獲取重複響應按鍵的參數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pygame.key.name() — </a:t>
            </a:r>
            <a:r>
              <a:rPr lang="zh-TW" altLang="en-US" dirty="0" smtClean="0"/>
              <a:t>獲取按鍵標識符對應的名字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zh-TW" altLang="en-US" dirty="0" smtClean="0"/>
              <a:t>屬性值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key </a:t>
            </a:r>
            <a:r>
              <a:rPr lang="zh-TW" altLang="en-US" dirty="0" smtClean="0"/>
              <a:t>屬性的值是一個數字，為了方便使用，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將這些數字定義為以下這些常量：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KeyASCII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代表按鍵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K_BACKSPACE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K_TAB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K_PAUSE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暫停鍵（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K_RETURN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Enter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K_ESCAPE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Esc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空格鍵（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K_DOLLAR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zh-TW" altLang="en-US" dirty="0" smtClean="0"/>
              <a:t>屬性值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key </a:t>
            </a:r>
            <a:r>
              <a:rPr lang="zh-TW" altLang="en-US" dirty="0" smtClean="0"/>
              <a:t>屬性的值是一個數字，為了方便使用，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將這些數字定義為以下這些常量：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KeyASCII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代表按鍵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K_ASTERISK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星號（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asterisk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K_PLUS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加號（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 sign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K_MINUS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減號（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sign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K_SLASH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正斜杠（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 slash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K_PERIOD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句號（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K_0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2….9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2…9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K_a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c…z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b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c…z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K_KP0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2…9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2…9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（小鍵盤）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zh-TW" altLang="en-US" dirty="0" smtClean="0"/>
              <a:t>屬性值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772816"/>
          <a:ext cx="69127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KeyASCII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代表按鍵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向上箭頭（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arrow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K_DOWN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向下箭頭（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 arrow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向右箭頭（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arrow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K_LEFT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向左箭頭（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arrow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K_INSERT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K_HOME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K_PAGEUP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PageUp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K_PAGEDOWN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PageDown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K_F1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F3…F12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F3…F12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K_RSHIFT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K_LSHIFT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鍵、左邊的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K_RCTRL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K_LCTRL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鍵、左邊的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Pygame.key</a:t>
            </a:r>
            <a:r>
              <a:rPr lang="zh-TW" altLang="en-US" dirty="0" smtClean="0"/>
              <a:t>屬性值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還有一個</a:t>
            </a:r>
            <a:r>
              <a:rPr lang="en-US" altLang="zh-TW" dirty="0" smtClean="0"/>
              <a:t>mod </a:t>
            </a:r>
            <a:r>
              <a:rPr lang="zh-TW" altLang="en-US" dirty="0" smtClean="0"/>
              <a:t>屬性，用於描述組合鍵狀態。以下是組合鍵的常量定義：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2708920"/>
          <a:ext cx="609600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KeyASCII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代表按鍵</a:t>
                      </a:r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KMOD_NONE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沒有同時按下組合鍵</a:t>
                      </a:r>
                      <a:endParaRPr lang="zh-TW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KMOD_L(R)SHIFT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同時按下左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KMOD_SHIFT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同時按下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KMOD_L(R)CTRL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同時按下左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KMOD_L(R)ALT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同時按下左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邊的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b="1" dirty="0" err="1" smtClean="0"/>
              <a:t>pygame.key.get_focused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當視窗獲得鍵盤的輸入焦點時返回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get_focused</a:t>
            </a:r>
            <a:r>
              <a:rPr lang="en-US" altLang="zh-TW" dirty="0" smtClean="0"/>
              <a:t>() -&gt; </a:t>
            </a:r>
            <a:r>
              <a:rPr lang="en-US" altLang="zh-TW" dirty="0" err="1" smtClean="0"/>
              <a:t>bool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當視窗獲得鍵盤的輸入焦點時返回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，如果視窗需要確保不失去鍵盤焦點，可以使用 </a:t>
            </a:r>
            <a:r>
              <a:rPr lang="en-US" altLang="zh-TW" dirty="0" err="1" smtClean="0"/>
              <a:t>pygame.event.set_grab</a:t>
            </a:r>
            <a:r>
              <a:rPr lang="en-US" altLang="zh-TW" dirty="0" smtClean="0"/>
              <a:t>(True) </a:t>
            </a:r>
            <a:r>
              <a:rPr lang="zh-TW" altLang="en-US" dirty="0" smtClean="0"/>
              <a:t>獨佔所有的輸入介面。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溫馨提示：注意，這樣做你就無法將滑鼠移出視窗客戶區了，但你仍然可以通過 </a:t>
            </a:r>
            <a:r>
              <a:rPr lang="en-US" altLang="zh-TW" dirty="0" smtClean="0"/>
              <a:t>Ctrl - Alt - Delete </a:t>
            </a:r>
            <a:r>
              <a:rPr lang="zh-TW" altLang="en-US" dirty="0" smtClean="0"/>
              <a:t>熱鍵“解圍”。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</TotalTime>
  <Words>1108</Words>
  <Application>Microsoft Office PowerPoint</Application>
  <PresentationFormat>如螢幕大小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中庸</vt:lpstr>
      <vt:lpstr>Pygame key</vt:lpstr>
      <vt:lpstr>Pygame.key</vt:lpstr>
      <vt:lpstr>Pygame.key.函數</vt:lpstr>
      <vt:lpstr>Pygame.key.函數</vt:lpstr>
      <vt:lpstr>Pygame.key屬性值</vt:lpstr>
      <vt:lpstr>Pygame.key屬性值</vt:lpstr>
      <vt:lpstr>Pygame.key屬性值</vt:lpstr>
      <vt:lpstr>Pygame.key屬性值</vt:lpstr>
      <vt:lpstr>pygame.key.get_focused()</vt:lpstr>
      <vt:lpstr>pygame.key.get_pressed()</vt:lpstr>
      <vt:lpstr>pygame.key.get_mods()</vt:lpstr>
      <vt:lpstr>pygame.key.set_mods()</vt:lpstr>
      <vt:lpstr>pygame.key.set_repeat()</vt:lpstr>
      <vt:lpstr>pygame.key.get_repeat()</vt:lpstr>
      <vt:lpstr>pygame.key.name()</vt:lpstr>
      <vt:lpstr>Pygame--使用key來接收按鍵輸入</vt:lpstr>
      <vt:lpstr>Pygame--接收按鍵輸入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keyboard</dc:title>
  <dc:creator>cylin</dc:creator>
  <cp:lastModifiedBy>cylin</cp:lastModifiedBy>
  <cp:revision>7</cp:revision>
  <dcterms:created xsi:type="dcterms:W3CDTF">2022-04-30T01:29:16Z</dcterms:created>
  <dcterms:modified xsi:type="dcterms:W3CDTF">2022-05-01T01:39:06Z</dcterms:modified>
</cp:coreProperties>
</file>