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3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D54131-7EC5-40C2-B9E7-E005BC96216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AB2477-30E5-4C1C-A625-27B0DFA123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		lcy570225@gmail.com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-mixer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同時播放</a:t>
            </a:r>
            <a:r>
              <a:rPr lang="zh-TW" altLang="en-US" dirty="0" smtClean="0"/>
              <a:t>兩首歌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err="1" smtClean="0"/>
              <a:t>pygame.mixer.music.load</a:t>
            </a:r>
            <a:r>
              <a:rPr lang="en-US" altLang="zh-TW" sz="2800" dirty="0" smtClean="0"/>
              <a:t>(“filename1.mp3”)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pygame.mixer.music.play</a:t>
            </a:r>
            <a:r>
              <a:rPr lang="en-US" altLang="zh-TW" sz="2800" dirty="0" smtClean="0"/>
              <a:t>()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pygame.mixer.music.load</a:t>
            </a:r>
            <a:r>
              <a:rPr lang="en-US" altLang="zh-TW" sz="2800" dirty="0" smtClean="0"/>
              <a:t>(“filename2.mp3”)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pygame.mixer.music.play</a:t>
            </a:r>
            <a:r>
              <a:rPr lang="en-US" altLang="zh-TW" sz="2800" dirty="0" smtClean="0"/>
              <a:t>()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b="1" dirty="0" smtClean="0"/>
              <a:t>控制音量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pygame.mixer.music.set_volume</a:t>
            </a:r>
            <a:r>
              <a:rPr lang="en-US" altLang="zh-TW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用來控制音量，取值範圍為</a:t>
            </a:r>
            <a:r>
              <a:rPr lang="en-US" altLang="zh-TW" dirty="0" smtClean="0"/>
              <a:t>0-1.0</a:t>
            </a:r>
            <a:r>
              <a:rPr lang="zh-TW" altLang="en-US" dirty="0" smtClean="0"/>
              <a:t>的浮點數。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0</a:t>
            </a:r>
            <a:r>
              <a:rPr lang="zh-TW" altLang="en-US" dirty="0" smtClean="0"/>
              <a:t>為最小值，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為最大值。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是一個用來處理聲音的模組，其含義為“混音器”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遊戲</a:t>
            </a:r>
            <a:r>
              <a:rPr lang="zh-TW" altLang="en-US" dirty="0" smtClean="0"/>
              <a:t>中對聲音的處理一般包括製造聲音和播放聲音兩部分，這裡僅學習了播放聲音部分。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pygame.mixer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pygame.mixer.Sound</a:t>
            </a:r>
            <a:r>
              <a:rPr lang="en-US" altLang="zh-TW" dirty="0" smtClean="0"/>
              <a:t>   —  </a:t>
            </a:r>
            <a:r>
              <a:rPr lang="zh-TW" altLang="en-US" dirty="0" smtClean="0"/>
              <a:t>從檔案或緩衝區物件建立新的</a:t>
            </a:r>
            <a:r>
              <a:rPr lang="en-US" altLang="zh-TW" dirty="0" smtClean="0"/>
              <a:t>Sound</a:t>
            </a:r>
            <a:r>
              <a:rPr lang="zh-TW" altLang="en-US" dirty="0" smtClean="0"/>
              <a:t>物件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pygame.mixer.Channel</a:t>
            </a:r>
            <a:r>
              <a:rPr lang="en-US" altLang="zh-TW" dirty="0" smtClean="0"/>
              <a:t>   —  </a:t>
            </a:r>
            <a:r>
              <a:rPr lang="zh-TW" altLang="en-US" dirty="0" smtClean="0"/>
              <a:t>建立一個</a:t>
            </a:r>
            <a:r>
              <a:rPr lang="en-US" altLang="zh-TW" dirty="0" smtClean="0"/>
              <a:t>Channel</a:t>
            </a:r>
            <a:r>
              <a:rPr lang="zh-TW" altLang="en-US" dirty="0" smtClean="0"/>
              <a:t>物件來控制播放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pygame.mixer.Class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pygame.mixer.init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初始化混音器模組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pygame.mixer.pre_init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預設混音器初始化引數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pygame.mixer.quit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解除安裝混音器模組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pygame.mixer.get_init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測試混音器是否初始化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pygame.mixer.stop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停止播放所有通道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pygame.mixer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pygame.mixer.pause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暫停播放所有通道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pygame.mixer.unpause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恢復播放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pygame.mixer.fadeout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淡出停止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pygame.mixer.set_num_channels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設定播放頻道的總數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pygame.mixer.get_num_channels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獲取播放頻道的總數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pygame.mixer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pygame.mixer.set_reserved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預留頻道自動使用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pygame.mixer.find_channel</a:t>
            </a:r>
            <a:r>
              <a:rPr lang="en-US" altLang="zh-TW" dirty="0" smtClean="0"/>
              <a:t>   —  </a:t>
            </a:r>
            <a:r>
              <a:rPr lang="zh-TW" altLang="en-US" dirty="0" smtClean="0"/>
              <a:t>找到一個未使用的頻道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pygame.mixer.get_busy</a:t>
            </a:r>
            <a:r>
              <a:rPr lang="en-US" altLang="zh-TW" dirty="0" smtClean="0"/>
              <a:t>  —  </a:t>
            </a:r>
            <a:r>
              <a:rPr lang="zh-TW" altLang="en-US" dirty="0" smtClean="0"/>
              <a:t>測試混音器是否正在使用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pygame.mixer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pygame.mixer.init</a:t>
            </a:r>
            <a:r>
              <a:rPr lang="en-US" altLang="zh-TW" dirty="0" smtClean="0"/>
              <a:t>():mixer</a:t>
            </a:r>
            <a:r>
              <a:rPr lang="zh-TW" altLang="en-US" dirty="0" smtClean="0"/>
              <a:t>的初始化。程式中，使用時，一般放在最前面的幾句程式碼中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pygame.init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en-US" altLang="zh-TW" dirty="0" err="1" smtClean="0"/>
              <a:t>pygame.mixer.init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pygame.mixer</a:t>
            </a:r>
            <a:r>
              <a:rPr lang="zh-TW" altLang="en-US" b="1" dirty="0" smtClean="0"/>
              <a:t>啟動與初始化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sz="2800" dirty="0" smtClean="0"/>
              <a:t>播放聲音片段</a:t>
            </a:r>
            <a:r>
              <a:rPr lang="en-US" altLang="zh-TW" sz="2800" dirty="0" smtClean="0"/>
              <a:t>wav</a:t>
            </a:r>
            <a:r>
              <a:rPr lang="zh-TW" altLang="en-US" sz="2800" dirty="0" smtClean="0"/>
              <a:t>檔案時，</a:t>
            </a:r>
            <a:r>
              <a:rPr lang="en-US" altLang="zh-TW" sz="2800" dirty="0" err="1" smtClean="0"/>
              <a:t>pygame.mixer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Sound</a:t>
            </a:r>
            <a:r>
              <a:rPr lang="zh-TW" altLang="en-US" sz="2800" dirty="0" smtClean="0"/>
              <a:t>物件</a:t>
            </a:r>
            <a:r>
              <a:rPr lang="en-US" altLang="zh-TW" sz="2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sz="2800" dirty="0" err="1" smtClean="0"/>
              <a:t>soundwav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pygame.mixer.Sound</a:t>
            </a:r>
            <a:r>
              <a:rPr lang="en-US" altLang="zh-TW" sz="2800" dirty="0" smtClean="0"/>
              <a:t>(“filename.wav”)</a:t>
            </a:r>
          </a:p>
          <a:p>
            <a:pPr>
              <a:lnSpc>
                <a:spcPct val="200000"/>
              </a:lnSpc>
            </a:pPr>
            <a:r>
              <a:rPr lang="en-US" altLang="zh-TW" sz="2800" dirty="0" err="1" smtClean="0"/>
              <a:t>soundwav.play</a:t>
            </a:r>
            <a:r>
              <a:rPr lang="en-US" altLang="zh-TW" sz="2800" dirty="0" smtClean="0"/>
              <a:t>()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播放聲音</a:t>
            </a:r>
            <a:r>
              <a:rPr lang="zh-TW" altLang="en-US" b="1" dirty="0" smtClean="0"/>
              <a:t>片段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音效</a:t>
            </a:r>
            <a:r>
              <a:rPr lang="en-US" altLang="zh-TW" b="1" dirty="0" smtClean="0"/>
              <a:t>)wav…</a:t>
            </a:r>
            <a:r>
              <a:rPr lang="zh-TW" altLang="en-US" b="1" dirty="0" smtClean="0"/>
              <a:t>檔案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pygame.mixer.music.load</a:t>
            </a:r>
            <a:r>
              <a:rPr lang="en-US" altLang="zh-TW" sz="2400" dirty="0" smtClean="0"/>
              <a:t>(“filename.mp3”)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pygame.mixer.music.play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n,start,stop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第一個引數為播放次數，如果是</a:t>
            </a:r>
            <a:r>
              <a:rPr lang="en-US" altLang="zh-TW" sz="2400" dirty="0" smtClean="0"/>
              <a:t>-1</a:t>
            </a:r>
            <a:r>
              <a:rPr lang="zh-TW" altLang="en-US" sz="2400" dirty="0" smtClean="0"/>
              <a:t>表示迴圈播放，省略表示只播放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次。第二個引數和第三個引數分別表示播放的起始和結束位置。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播放</a:t>
            </a:r>
            <a:r>
              <a:rPr lang="en-US" altLang="zh-TW" b="1" dirty="0" smtClean="0"/>
              <a:t>mp3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wma</a:t>
            </a:r>
            <a:r>
              <a:rPr lang="zh-TW" altLang="en-US" b="1" dirty="0" smtClean="0"/>
              <a:t>、</a:t>
            </a:r>
            <a:r>
              <a:rPr lang="en-US" altLang="zh-TW" b="1" dirty="0" err="1" smtClean="0"/>
              <a:t>ogg</a:t>
            </a:r>
            <a:r>
              <a:rPr lang="en-US" altLang="zh-TW" b="1" dirty="0" smtClean="0"/>
              <a:t>…</a:t>
            </a:r>
            <a:r>
              <a:rPr lang="zh-TW" altLang="en-US" b="1" dirty="0" smtClean="0"/>
              <a:t>音樂</a:t>
            </a:r>
            <a:r>
              <a:rPr lang="zh-TW" altLang="en-US" b="1" dirty="0" smtClean="0"/>
              <a:t>檔案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</TotalTime>
  <Words>207</Words>
  <Application>Microsoft Office PowerPoint</Application>
  <PresentationFormat>如螢幕大小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宣紙</vt:lpstr>
      <vt:lpstr>Pygame-mixer</vt:lpstr>
      <vt:lpstr>pygame.mixer</vt:lpstr>
      <vt:lpstr>pygame.mixer.Class</vt:lpstr>
      <vt:lpstr>pygame.mixer.函式</vt:lpstr>
      <vt:lpstr>pygame.mixer.函式</vt:lpstr>
      <vt:lpstr>pygame.mixer.函式</vt:lpstr>
      <vt:lpstr>pygame.mixer啟動與初始化</vt:lpstr>
      <vt:lpstr>播放聲音片段(音效)wav…檔案</vt:lpstr>
      <vt:lpstr>播放mp3、wma、ogg…音樂檔案</vt:lpstr>
      <vt:lpstr>同時播放兩首歌</vt:lpstr>
      <vt:lpstr>Pygame--控制音量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Pygame-mixer</dc:title>
  <dc:creator>cylin</dc:creator>
  <cp:lastModifiedBy>cylin</cp:lastModifiedBy>
  <cp:revision>4</cp:revision>
  <dcterms:created xsi:type="dcterms:W3CDTF">2022-05-01T01:24:46Z</dcterms:created>
  <dcterms:modified xsi:type="dcterms:W3CDTF">2022-05-01T01:58:27Z</dcterms:modified>
</cp:coreProperties>
</file>