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D1B80-1AA6-43F2-9CDE-9E177C43D014}" type="datetimeFigureOut">
              <a:rPr lang="zh-TW" altLang="en-US" smtClean="0"/>
              <a:pPr/>
              <a:t>2022/5/1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橢圓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橢圓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80BD35B-3072-41B2-8554-CD3FA6E35EE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D1B80-1AA6-43F2-9CDE-9E177C43D014}" type="datetimeFigureOut">
              <a:rPr lang="zh-TW" altLang="en-US" smtClean="0"/>
              <a:pPr/>
              <a:t>2022/5/1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BD35B-3072-41B2-8554-CD3FA6E35EE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橢圓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橢圓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80BD35B-3072-41B2-8554-CD3FA6E35EE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D1B80-1AA6-43F2-9CDE-9E177C43D014}" type="datetimeFigureOut">
              <a:rPr lang="zh-TW" altLang="en-US" smtClean="0"/>
              <a:pPr/>
              <a:t>2022/5/1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D1B80-1AA6-43F2-9CDE-9E177C43D014}" type="datetimeFigureOut">
              <a:rPr lang="zh-TW" altLang="en-US" smtClean="0"/>
              <a:pPr/>
              <a:t>2022/5/1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F80BD35B-3072-41B2-8554-CD3FA6E35EE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D1B80-1AA6-43F2-9CDE-9E177C43D014}" type="datetimeFigureOut">
              <a:rPr lang="zh-TW" altLang="en-US" smtClean="0"/>
              <a:pPr/>
              <a:t>2022/5/1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橢圓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橢圓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80BD35B-3072-41B2-8554-CD3FA6E35EE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B3D1B80-1AA6-43F2-9CDE-9E177C43D014}" type="datetimeFigureOut">
              <a:rPr lang="zh-TW" altLang="en-US" smtClean="0"/>
              <a:pPr/>
              <a:t>2022/5/1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BD35B-3072-41B2-8554-CD3FA6E35EE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D1B80-1AA6-43F2-9CDE-9E177C43D014}" type="datetimeFigureOut">
              <a:rPr lang="zh-TW" altLang="en-US" smtClean="0"/>
              <a:pPr/>
              <a:t>2022/5/1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內容版面配置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橢圓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橢圓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F80BD35B-3072-41B2-8554-CD3FA6E35EE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標題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D1B80-1AA6-43F2-9CDE-9E177C43D014}" type="datetimeFigureOut">
              <a:rPr lang="zh-TW" altLang="en-US" smtClean="0"/>
              <a:pPr/>
              <a:t>2022/5/1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F80BD35B-3072-41B2-8554-CD3FA6E35EE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D1B80-1AA6-43F2-9CDE-9E177C43D014}" type="datetimeFigureOut">
              <a:rPr lang="zh-TW" altLang="en-US" smtClean="0"/>
              <a:pPr/>
              <a:t>2022/5/1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80BD35B-3072-41B2-8554-CD3FA6E35EE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內容版面配置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橢圓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80BD35B-3072-41B2-8554-CD3FA6E35EE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D1B80-1AA6-43F2-9CDE-9E177C43D014}" type="datetimeFigureOut">
              <a:rPr lang="zh-TW" altLang="en-US" smtClean="0"/>
              <a:pPr/>
              <a:t>2022/5/1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線接點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橢圓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橢圓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F80BD35B-3072-41B2-8554-CD3FA6E35EE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B3D1B80-1AA6-43F2-9CDE-9E177C43D014}" type="datetimeFigureOut">
              <a:rPr lang="zh-TW" altLang="en-US" smtClean="0"/>
              <a:pPr/>
              <a:t>2022/5/1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B3D1B80-1AA6-43F2-9CDE-9E177C43D014}" type="datetimeFigureOut">
              <a:rPr lang="zh-TW" altLang="en-US" smtClean="0"/>
              <a:pPr/>
              <a:t>2022/5/1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橢圓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橢圓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80BD35B-3072-41B2-8554-CD3FA6E35EE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林照陽</a:t>
            </a:r>
            <a:r>
              <a:rPr lang="en-US" altLang="zh-TW" dirty="0" smtClean="0"/>
              <a:t>	</a:t>
            </a:r>
            <a:r>
              <a:rPr lang="en-US" altLang="zh-TW" cap="none" dirty="0" smtClean="0"/>
              <a:t>lcy570225@gmail.com</a:t>
            </a:r>
            <a:endParaRPr lang="zh-TW" altLang="en-US" cap="none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Pygame.mouse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 smtClean="0"/>
              <a:t>pygame.mouse.set_visible</a:t>
            </a:r>
            <a:r>
              <a:rPr lang="en-US" altLang="zh-TW" b="1" dirty="0" smtClean="0"/>
              <a:t>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TW" altLang="en-US" dirty="0" smtClean="0"/>
              <a:t>隱藏或顯示滑鼠游標。</a:t>
            </a:r>
          </a:p>
          <a:p>
            <a:pPr>
              <a:lnSpc>
                <a:spcPct val="200000"/>
              </a:lnSpc>
            </a:pPr>
            <a:r>
              <a:rPr lang="en-US" altLang="zh-TW" dirty="0" err="1" smtClean="0"/>
              <a:t>set_visible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bool</a:t>
            </a:r>
            <a:r>
              <a:rPr lang="en-US" altLang="zh-TW" dirty="0" smtClean="0"/>
              <a:t>) -&gt; </a:t>
            </a:r>
            <a:r>
              <a:rPr lang="en-US" altLang="zh-TW" dirty="0" err="1" smtClean="0"/>
              <a:t>bool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zh-TW" altLang="en-US" dirty="0" smtClean="0"/>
              <a:t>如果返回的布林值為 </a:t>
            </a:r>
            <a:r>
              <a:rPr lang="en-US" altLang="zh-TW" dirty="0" smtClean="0"/>
              <a:t>True</a:t>
            </a:r>
            <a:r>
              <a:rPr lang="zh-TW" altLang="en-US" dirty="0" smtClean="0"/>
              <a:t>，滑鼠游標將會是可視的。返回游標在呼叫該方法之前的視覺化情況。</a:t>
            </a:r>
          </a:p>
          <a:p>
            <a:pPr>
              <a:lnSpc>
                <a:spcPct val="200000"/>
              </a:lnSpc>
            </a:pPr>
            <a:endParaRPr lang="zh-TW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 smtClean="0"/>
              <a:t>pygame.mouse.get_focused</a:t>
            </a:r>
            <a:r>
              <a:rPr lang="en-US" altLang="zh-TW" b="1" dirty="0" smtClean="0"/>
              <a:t>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zh-TW" altLang="en-US" dirty="0" smtClean="0"/>
              <a:t>檢查程式介面是否獲得滑鼠焦點。</a:t>
            </a:r>
          </a:p>
          <a:p>
            <a:pPr>
              <a:lnSpc>
                <a:spcPct val="200000"/>
              </a:lnSpc>
            </a:pPr>
            <a:r>
              <a:rPr lang="en-US" altLang="zh-TW" dirty="0" err="1" smtClean="0"/>
              <a:t>get_focused</a:t>
            </a:r>
            <a:r>
              <a:rPr lang="en-US" altLang="zh-TW" dirty="0" smtClean="0"/>
              <a:t>() -&gt; </a:t>
            </a:r>
            <a:r>
              <a:rPr lang="en-US" altLang="zh-TW" dirty="0" err="1" smtClean="0"/>
              <a:t>bool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zh-TW" altLang="en-US" dirty="0" smtClean="0"/>
              <a:t>當 </a:t>
            </a:r>
            <a:r>
              <a:rPr lang="en-US" altLang="zh-TW" dirty="0" err="1" smtClean="0"/>
              <a:t>pygame</a:t>
            </a:r>
            <a:r>
              <a:rPr lang="en-US" altLang="zh-TW" dirty="0" smtClean="0"/>
              <a:t> </a:t>
            </a:r>
            <a:r>
              <a:rPr lang="zh-TW" altLang="en-US" dirty="0" smtClean="0"/>
              <a:t>正在接受滑鼠輸入事件（或者用專業術語說，滑鼠正在處於“</a:t>
            </a:r>
            <a:r>
              <a:rPr lang="en-US" altLang="zh-TW" dirty="0" smtClean="0"/>
              <a:t>active”</a:t>
            </a:r>
            <a:r>
              <a:rPr lang="zh-TW" altLang="en-US" dirty="0" smtClean="0"/>
              <a:t>或“</a:t>
            </a:r>
            <a:r>
              <a:rPr lang="en-US" altLang="zh-TW" dirty="0" smtClean="0"/>
              <a:t>focus”</a:t>
            </a:r>
            <a:r>
              <a:rPr lang="zh-TW" altLang="en-US" dirty="0" smtClean="0"/>
              <a:t>狀態）返回值為 </a:t>
            </a:r>
            <a:r>
              <a:rPr lang="en-US" altLang="zh-TW" dirty="0" smtClean="0"/>
              <a:t>True</a:t>
            </a:r>
            <a:r>
              <a:rPr lang="zh-TW" altLang="en-US" dirty="0" smtClean="0"/>
              <a:t>。</a:t>
            </a:r>
          </a:p>
          <a:p>
            <a:pPr>
              <a:lnSpc>
                <a:spcPct val="200000"/>
              </a:lnSpc>
            </a:pPr>
            <a:r>
              <a:rPr lang="zh-TW" altLang="en-US" dirty="0" smtClean="0"/>
              <a:t>一般情況下此方法用於視窗模式。在全屏模式下，該方法總會返回 </a:t>
            </a:r>
            <a:r>
              <a:rPr lang="en-US" altLang="zh-TW" dirty="0" smtClean="0"/>
              <a:t>True</a:t>
            </a:r>
            <a:r>
              <a:rPr lang="zh-TW" altLang="en-US" dirty="0" smtClean="0"/>
              <a:t>。</a:t>
            </a:r>
          </a:p>
          <a:p>
            <a:pPr>
              <a:lnSpc>
                <a:spcPct val="200000"/>
              </a:lnSpc>
            </a:pPr>
            <a:endParaRPr lang="zh-TW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 smtClean="0"/>
              <a:t>pygame.mouse.set_cursor</a:t>
            </a:r>
            <a:r>
              <a:rPr lang="en-US" altLang="zh-TW" b="1" dirty="0" smtClean="0"/>
              <a:t>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zh-TW" altLang="en-US" dirty="0" smtClean="0"/>
              <a:t>設定滑鼠游標在程式內的顯示影象。</a:t>
            </a:r>
          </a:p>
          <a:p>
            <a:pPr>
              <a:lnSpc>
                <a:spcPct val="160000"/>
              </a:lnSpc>
            </a:pPr>
            <a:r>
              <a:rPr lang="en-US" altLang="zh-TW" dirty="0" err="1" smtClean="0"/>
              <a:t>set_cursor</a:t>
            </a:r>
            <a:r>
              <a:rPr lang="en-US" altLang="zh-TW" dirty="0" smtClean="0"/>
              <a:t>(size, hotspot, </a:t>
            </a:r>
            <a:r>
              <a:rPr lang="en-US" altLang="zh-TW" dirty="0" err="1" smtClean="0"/>
              <a:t>xormasks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andmasks</a:t>
            </a:r>
            <a:r>
              <a:rPr lang="en-US" altLang="zh-TW" dirty="0" smtClean="0"/>
              <a:t>) -&gt; None</a:t>
            </a:r>
          </a:p>
          <a:p>
            <a:pPr>
              <a:lnSpc>
                <a:spcPct val="160000"/>
              </a:lnSpc>
            </a:pPr>
            <a:r>
              <a:rPr lang="zh-TW" altLang="en-US" dirty="0" smtClean="0"/>
              <a:t>當滑鼠游標是可視的時，它將通過我們提供的位掩碼陣列顯示為一個黑白色的點陣圖。</a:t>
            </a:r>
            <a:r>
              <a:rPr lang="en-US" altLang="zh-TW" dirty="0" smtClean="0"/>
              <a:t>size </a:t>
            </a:r>
            <a:r>
              <a:rPr lang="zh-TW" altLang="en-US" dirty="0" smtClean="0"/>
              <a:t>指定游標的寬度和高度。</a:t>
            </a:r>
            <a:r>
              <a:rPr lang="en-US" altLang="zh-TW" dirty="0" smtClean="0"/>
              <a:t>hotspot </a:t>
            </a:r>
            <a:r>
              <a:rPr lang="zh-TW" altLang="en-US" dirty="0" smtClean="0"/>
              <a:t>指定游標的熱點位置。</a:t>
            </a:r>
            <a:r>
              <a:rPr lang="en-US" altLang="zh-TW" dirty="0" err="1" smtClean="0"/>
              <a:t>xormasks</a:t>
            </a:r>
            <a:r>
              <a:rPr lang="en-US" altLang="zh-TW" dirty="0" smtClean="0"/>
              <a:t> </a:t>
            </a:r>
            <a:r>
              <a:rPr lang="zh-TW" altLang="en-US" dirty="0" smtClean="0"/>
              <a:t>指定一組位元組，用於進行按位異或掩碼的計算。</a:t>
            </a:r>
            <a:r>
              <a:rPr lang="en-US" altLang="zh-TW" dirty="0" err="1" smtClean="0"/>
              <a:t>andmasks</a:t>
            </a:r>
            <a:r>
              <a:rPr lang="en-US" altLang="zh-TW" dirty="0" smtClean="0"/>
              <a:t> </a:t>
            </a:r>
            <a:r>
              <a:rPr lang="zh-TW" altLang="en-US" dirty="0" smtClean="0"/>
              <a:t>指定一組位元組，用於進行按位與掩碼的計算。</a:t>
            </a:r>
          </a:p>
          <a:p>
            <a:pPr>
              <a:lnSpc>
                <a:spcPct val="160000"/>
              </a:lnSpc>
            </a:pPr>
            <a:r>
              <a:rPr lang="zh-TW" altLang="en-US" dirty="0" smtClean="0"/>
              <a:t>游標的寬度必須是 </a:t>
            </a:r>
            <a:r>
              <a:rPr lang="en-US" altLang="zh-TW" dirty="0" smtClean="0"/>
              <a:t>8 </a:t>
            </a:r>
            <a:r>
              <a:rPr lang="zh-TW" altLang="en-US" dirty="0" smtClean="0"/>
              <a:t>的倍數，並且提供的位掩碼陣列必須與寬度、高度匹配。否則將丟擲異常。</a:t>
            </a:r>
          </a:p>
          <a:p>
            <a:pPr>
              <a:lnSpc>
                <a:spcPct val="160000"/>
              </a:lnSpc>
            </a:pPr>
            <a:endParaRPr lang="zh-TW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 smtClean="0"/>
              <a:t>pygame.mouse.get_cursor</a:t>
            </a:r>
            <a:r>
              <a:rPr lang="en-US" altLang="zh-TW" b="1" dirty="0" smtClean="0"/>
              <a:t>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TW" altLang="en-US" dirty="0" smtClean="0"/>
              <a:t>獲取滑鼠游標在程式內的顯示影象。</a:t>
            </a:r>
          </a:p>
          <a:p>
            <a:pPr>
              <a:lnSpc>
                <a:spcPct val="200000"/>
              </a:lnSpc>
            </a:pPr>
            <a:r>
              <a:rPr lang="en-US" altLang="zh-TW" dirty="0" err="1" smtClean="0"/>
              <a:t>get_cursor</a:t>
            </a:r>
            <a:r>
              <a:rPr lang="en-US" altLang="zh-TW" dirty="0" smtClean="0"/>
              <a:t>() -&gt; (size, hotspot, </a:t>
            </a:r>
            <a:r>
              <a:rPr lang="en-US" altLang="zh-TW" dirty="0" err="1" smtClean="0"/>
              <a:t>xormasks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andmasks</a:t>
            </a:r>
            <a:r>
              <a:rPr lang="en-US" altLang="zh-TW" dirty="0" smtClean="0"/>
              <a:t>)</a:t>
            </a:r>
          </a:p>
          <a:p>
            <a:pPr>
              <a:lnSpc>
                <a:spcPct val="200000"/>
              </a:lnSpc>
            </a:pPr>
            <a:r>
              <a:rPr lang="zh-TW" altLang="en-US" dirty="0" smtClean="0"/>
              <a:t>獲取關於系統游標的資訊。返回值是與 </a:t>
            </a:r>
            <a:r>
              <a:rPr lang="en-US" altLang="zh-TW" dirty="0" err="1" smtClean="0"/>
              <a:t>pygame.mouse.set_cursor</a:t>
            </a:r>
            <a:r>
              <a:rPr lang="en-US" altLang="zh-TW" dirty="0" smtClean="0"/>
              <a:t>() </a:t>
            </a:r>
            <a:r>
              <a:rPr lang="zh-TW" altLang="en-US" dirty="0" smtClean="0"/>
              <a:t>的傳遞引數相同的資料。</a:t>
            </a:r>
          </a:p>
          <a:p>
            <a:pPr>
              <a:lnSpc>
                <a:spcPct val="200000"/>
              </a:lnSpc>
            </a:pPr>
            <a:endParaRPr lang="zh-TW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Pygame</a:t>
            </a:r>
            <a:r>
              <a:rPr lang="en-US" altLang="zh-TW" dirty="0" smtClean="0"/>
              <a:t>--</a:t>
            </a:r>
            <a:r>
              <a:rPr lang="zh-TW" altLang="en-US" dirty="0" smtClean="0"/>
              <a:t>接收滑鼠輸入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646237"/>
            <a:ext cx="8712968" cy="452628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mX</a:t>
            </a:r>
            <a:r>
              <a:rPr lang="en-US" altLang="zh-TW" sz="2800" dirty="0" smtClean="0"/>
              <a:t>, </a:t>
            </a:r>
            <a:r>
              <a:rPr lang="en-US" altLang="zh-TW" sz="2800" dirty="0" err="1" smtClean="0"/>
              <a:t>mY</a:t>
            </a:r>
            <a:r>
              <a:rPr lang="en-US" altLang="zh-TW" sz="2800" dirty="0" smtClean="0"/>
              <a:t> = </a:t>
            </a:r>
            <a:r>
              <a:rPr lang="en-US" altLang="zh-TW" sz="2800" dirty="0" err="1" smtClean="0"/>
              <a:t>pygame.mouse.get_pos</a:t>
            </a:r>
            <a:r>
              <a:rPr lang="en-US" altLang="zh-TW" sz="2800" dirty="0" smtClean="0"/>
              <a:t>()</a:t>
            </a:r>
          </a:p>
          <a:p>
            <a:pPr>
              <a:lnSpc>
                <a:spcPct val="200000"/>
              </a:lnSpc>
            </a:pPr>
            <a:r>
              <a:rPr lang="en-US" altLang="zh-TW" sz="2800" dirty="0" smtClean="0"/>
              <a:t>#</a:t>
            </a:r>
            <a:r>
              <a:rPr lang="zh-TW" altLang="en-US" sz="2800" dirty="0" smtClean="0"/>
              <a:t> </a:t>
            </a:r>
            <a:r>
              <a:rPr lang="en-US" altLang="zh-TW" sz="2800" dirty="0" err="1" smtClean="0"/>
              <a:t>mX</a:t>
            </a:r>
            <a:r>
              <a:rPr lang="en-US" altLang="zh-TW" sz="2800" dirty="0" smtClean="0"/>
              <a:t>=X</a:t>
            </a:r>
            <a:r>
              <a:rPr lang="zh-TW" altLang="en-US" sz="2800" dirty="0" smtClean="0"/>
              <a:t>軸；</a:t>
            </a:r>
            <a:r>
              <a:rPr lang="en-US" altLang="zh-TW" sz="2800" dirty="0" err="1" smtClean="0"/>
              <a:t>mY</a:t>
            </a:r>
            <a:r>
              <a:rPr lang="en-US" altLang="zh-TW" sz="2800" dirty="0" smtClean="0"/>
              <a:t>=Y</a:t>
            </a:r>
            <a:r>
              <a:rPr lang="zh-TW" altLang="en-US" sz="2800" dirty="0" smtClean="0"/>
              <a:t>軸</a:t>
            </a:r>
            <a:endParaRPr lang="en-US" altLang="zh-TW" sz="2800" dirty="0" smtClean="0"/>
          </a:p>
          <a:p>
            <a:pPr>
              <a:lnSpc>
                <a:spcPct val="200000"/>
              </a:lnSpc>
            </a:pPr>
            <a:endParaRPr lang="en-US" altLang="zh-TW" sz="2800" dirty="0" smtClean="0"/>
          </a:p>
          <a:p>
            <a:pPr>
              <a:lnSpc>
                <a:spcPct val="200000"/>
              </a:lnSpc>
            </a:pP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mL</a:t>
            </a:r>
            <a:r>
              <a:rPr lang="en-US" altLang="zh-TW" sz="2800" dirty="0" smtClean="0"/>
              <a:t>, </a:t>
            </a:r>
            <a:r>
              <a:rPr lang="en-US" altLang="zh-TW" sz="2800" dirty="0" err="1" smtClean="0"/>
              <a:t>mM</a:t>
            </a:r>
            <a:r>
              <a:rPr lang="en-US" altLang="zh-TW" sz="2800" dirty="0" smtClean="0"/>
              <a:t>, </a:t>
            </a:r>
            <a:r>
              <a:rPr lang="en-US" altLang="zh-TW" sz="2800" dirty="0" err="1" smtClean="0"/>
              <a:t>mR</a:t>
            </a:r>
            <a:r>
              <a:rPr lang="en-US" altLang="zh-TW" sz="2800" dirty="0" smtClean="0"/>
              <a:t> = </a:t>
            </a:r>
            <a:r>
              <a:rPr lang="en-US" altLang="zh-TW" sz="2800" dirty="0" err="1" smtClean="0"/>
              <a:t>pygame.mouse.get_pressed</a:t>
            </a:r>
            <a:r>
              <a:rPr lang="en-US" altLang="zh-TW" sz="2800" dirty="0" smtClean="0"/>
              <a:t>()</a:t>
            </a:r>
          </a:p>
          <a:p>
            <a:pPr>
              <a:lnSpc>
                <a:spcPct val="200000"/>
              </a:lnSpc>
            </a:pPr>
            <a:r>
              <a:rPr lang="en-US" altLang="zh-TW" sz="2800" dirty="0" smtClean="0"/>
              <a:t>#</a:t>
            </a:r>
            <a:r>
              <a:rPr lang="zh-TW" altLang="en-US" sz="2800" dirty="0" smtClean="0"/>
              <a:t> </a:t>
            </a:r>
            <a:r>
              <a:rPr lang="en-US" altLang="zh-TW" sz="2800" dirty="0" err="1" smtClean="0"/>
              <a:t>mL</a:t>
            </a:r>
            <a:r>
              <a:rPr lang="en-US" altLang="zh-TW" sz="2800" dirty="0" smtClean="0"/>
              <a:t>=</a:t>
            </a:r>
            <a:r>
              <a:rPr lang="zh-TW" altLang="en-US" sz="2800" dirty="0" smtClean="0"/>
              <a:t>滑鼠左鍵；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mM</a:t>
            </a:r>
            <a:r>
              <a:rPr lang="en-US" altLang="zh-TW" sz="2800" dirty="0" smtClean="0"/>
              <a:t>=</a:t>
            </a:r>
            <a:r>
              <a:rPr lang="zh-TW" altLang="en-US" sz="2800" dirty="0" smtClean="0"/>
              <a:t>滑鼠中鍵；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mR</a:t>
            </a:r>
            <a:r>
              <a:rPr lang="en-US" altLang="zh-TW" sz="2800" dirty="0" smtClean="0"/>
              <a:t>=</a:t>
            </a:r>
            <a:r>
              <a:rPr lang="zh-TW" altLang="en-US" sz="2800" dirty="0" smtClean="0"/>
              <a:t>滑鼠右鍵</a:t>
            </a:r>
            <a:endParaRPr lang="zh-TW" alt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 smtClean="0"/>
              <a:t>pygame.mouse</a:t>
            </a:r>
            <a:r>
              <a:rPr lang="zh-TW" altLang="en-US" b="1" dirty="0" smtClean="0"/>
              <a:t>模組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842248" cy="533095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TW" dirty="0" err="1" smtClean="0"/>
              <a:t>Pygame</a:t>
            </a:r>
            <a:r>
              <a:rPr lang="en-US" altLang="zh-TW" dirty="0" smtClean="0"/>
              <a:t> </a:t>
            </a:r>
            <a:r>
              <a:rPr lang="zh-TW" altLang="en-US" dirty="0" smtClean="0"/>
              <a:t>中與滑鼠工作相關的模組。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當設定顯示模式之後，事件佇列將開始接收滑鼠事件。當滑鼠按鍵被按下時會產生 </a:t>
            </a:r>
            <a:r>
              <a:rPr lang="en-US" altLang="zh-TW" dirty="0" err="1" smtClean="0"/>
              <a:t>pygame.MOUSEBUTTONDOWN</a:t>
            </a:r>
            <a:r>
              <a:rPr lang="en-US" altLang="zh-TW" dirty="0" smtClean="0"/>
              <a:t> </a:t>
            </a:r>
            <a:r>
              <a:rPr lang="zh-TW" altLang="en-US" dirty="0" smtClean="0"/>
              <a:t>事件，當滑鼠按鍵被鬆開時會產生 </a:t>
            </a:r>
            <a:r>
              <a:rPr lang="en-US" altLang="zh-TW" dirty="0" err="1" smtClean="0"/>
              <a:t>pygame.MOUSEBUTTONUP</a:t>
            </a:r>
            <a:r>
              <a:rPr lang="en-US" altLang="zh-TW" dirty="0" smtClean="0"/>
              <a:t> </a:t>
            </a:r>
            <a:r>
              <a:rPr lang="zh-TW" altLang="en-US" dirty="0" smtClean="0"/>
              <a:t>事件。這些事件包含了一個按鍵屬性，用於表示具體由哪個按鍵所觸發。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當滑鼠滑輪被滾動時也會產生 </a:t>
            </a:r>
            <a:r>
              <a:rPr lang="en-US" altLang="zh-TW" dirty="0" err="1" smtClean="0"/>
              <a:t>pygame.MOUSEBUTTONDOWN</a:t>
            </a:r>
            <a:r>
              <a:rPr lang="en-US" altLang="zh-TW" dirty="0" smtClean="0"/>
              <a:t> </a:t>
            </a:r>
            <a:r>
              <a:rPr lang="zh-TW" altLang="en-US" dirty="0" smtClean="0"/>
              <a:t>和 </a:t>
            </a:r>
            <a:r>
              <a:rPr lang="en-US" altLang="zh-TW" dirty="0" err="1" smtClean="0"/>
              <a:t>pygame.MOUSEBUTTONUP</a:t>
            </a:r>
            <a:r>
              <a:rPr lang="en-US" altLang="zh-TW" dirty="0" smtClean="0"/>
              <a:t> </a:t>
            </a:r>
            <a:r>
              <a:rPr lang="zh-TW" altLang="en-US" dirty="0" smtClean="0"/>
              <a:t>事件。當滑鼠滑輪往上滾動時，按鍵將會被設定成</a:t>
            </a:r>
            <a:r>
              <a:rPr lang="en-US" altLang="zh-TW" dirty="0" smtClean="0"/>
              <a:t>4</a:t>
            </a:r>
            <a:r>
              <a:rPr lang="zh-TW" altLang="en-US" dirty="0" smtClean="0"/>
              <a:t>；當滑鼠滑輪向下滾動時，按鍵會被設定成 </a:t>
            </a:r>
            <a:r>
              <a:rPr lang="en-US" altLang="zh-TW" dirty="0" smtClean="0"/>
              <a:t>5</a:t>
            </a:r>
            <a:r>
              <a:rPr lang="zh-TW" altLang="en-US" dirty="0" smtClean="0"/>
              <a:t>。</a:t>
            </a:r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 smtClean="0"/>
              <a:t>pygame.mouse</a:t>
            </a:r>
            <a:r>
              <a:rPr lang="zh-TW" altLang="en-US" b="1" dirty="0" smtClean="0"/>
              <a:t>模組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842248" cy="5330952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任何時候滑鼠移動都會產生一個 </a:t>
            </a:r>
            <a:r>
              <a:rPr lang="en-US" altLang="zh-TW" dirty="0" err="1" smtClean="0"/>
              <a:t>pygame.MOUSEMOTION</a:t>
            </a:r>
            <a:r>
              <a:rPr lang="en-US" altLang="zh-TW" dirty="0" smtClean="0"/>
              <a:t> </a:t>
            </a:r>
            <a:r>
              <a:rPr lang="zh-TW" altLang="en-US" dirty="0" smtClean="0"/>
              <a:t>事件。滑鼠的活動被拆分成小而精確的事件。當滑鼠運動時，大量的運動事件會被放入相應的佇列中等待處理。沒有及時清除掉一些運動事件是佇列被塞滿的主要原因。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如果滑鼠游標被隱藏並且輸入被當前顯示器佔用，滑鼠會進入虛擬輸入模式，在此模式內，滑鼠的相關活動不會因為螢幕的邊界限制而停止。呼叫 </a:t>
            </a:r>
            <a:r>
              <a:rPr lang="en-US" altLang="zh-TW" dirty="0" err="1" smtClean="0"/>
              <a:t>pygame.mouse.set_visible</a:t>
            </a:r>
            <a:r>
              <a:rPr lang="en-US" altLang="zh-TW" dirty="0" smtClean="0"/>
              <a:t>() </a:t>
            </a:r>
            <a:r>
              <a:rPr lang="zh-TW" altLang="en-US" dirty="0" smtClean="0"/>
              <a:t>方法和 </a:t>
            </a:r>
            <a:r>
              <a:rPr lang="en-US" altLang="zh-TW" dirty="0" smtClean="0"/>
              <a:t>pygame.event.set_grab()</a:t>
            </a:r>
            <a:r>
              <a:rPr lang="zh-TW" altLang="en-US" dirty="0" smtClean="0"/>
              <a:t>  方法進行設定。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Pygame.mouse</a:t>
            </a:r>
            <a:r>
              <a:rPr lang="en-US" altLang="zh-TW" dirty="0" smtClean="0"/>
              <a:t>.</a:t>
            </a:r>
            <a:r>
              <a:rPr lang="zh-TW" altLang="en-US" b="1" dirty="0" smtClean="0"/>
              <a:t>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TW" dirty="0" err="1" smtClean="0"/>
              <a:t>pygame.mouse.get_pressed</a:t>
            </a:r>
            <a:r>
              <a:rPr lang="en-US" altLang="zh-TW" dirty="0" smtClean="0"/>
              <a:t>()  ——  </a:t>
            </a:r>
            <a:r>
              <a:rPr lang="zh-TW" altLang="en-US" dirty="0" smtClean="0"/>
              <a:t>獲取滑鼠按鍵的情況（是否被按下）</a:t>
            </a:r>
          </a:p>
          <a:p>
            <a:pPr>
              <a:lnSpc>
                <a:spcPct val="200000"/>
              </a:lnSpc>
            </a:pPr>
            <a:r>
              <a:rPr lang="en-US" altLang="zh-TW" dirty="0" err="1" smtClean="0"/>
              <a:t>pygame.mouse.get_pos</a:t>
            </a:r>
            <a:r>
              <a:rPr lang="en-US" altLang="zh-TW" dirty="0" smtClean="0"/>
              <a:t>()  ——  </a:t>
            </a:r>
            <a:r>
              <a:rPr lang="zh-TW" altLang="en-US" dirty="0" smtClean="0"/>
              <a:t>獲取滑鼠游標的位置</a:t>
            </a:r>
          </a:p>
          <a:p>
            <a:pPr>
              <a:lnSpc>
                <a:spcPct val="200000"/>
              </a:lnSpc>
            </a:pPr>
            <a:r>
              <a:rPr lang="en-US" altLang="zh-TW" dirty="0" err="1" smtClean="0"/>
              <a:t>pygame.mouse.get_rel</a:t>
            </a:r>
            <a:r>
              <a:rPr lang="en-US" altLang="zh-TW" dirty="0" smtClean="0"/>
              <a:t>()  ——  </a:t>
            </a:r>
            <a:r>
              <a:rPr lang="zh-TW" altLang="en-US" dirty="0" smtClean="0"/>
              <a:t>獲取滑鼠一系列的活動</a:t>
            </a:r>
          </a:p>
          <a:p>
            <a:pPr>
              <a:lnSpc>
                <a:spcPct val="200000"/>
              </a:lnSpc>
            </a:pPr>
            <a:r>
              <a:rPr lang="en-US" altLang="zh-TW" dirty="0" err="1" smtClean="0"/>
              <a:t>pygame.mouse.set_pos</a:t>
            </a:r>
            <a:r>
              <a:rPr lang="en-US" altLang="zh-TW" dirty="0" smtClean="0"/>
              <a:t>()  ——  </a:t>
            </a:r>
            <a:r>
              <a:rPr lang="zh-TW" altLang="en-US" dirty="0" smtClean="0"/>
              <a:t>設定滑鼠游標的位置</a:t>
            </a:r>
          </a:p>
          <a:p>
            <a:pPr>
              <a:lnSpc>
                <a:spcPct val="200000"/>
              </a:lnSpc>
            </a:pP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Pygame.mouse</a:t>
            </a:r>
            <a:r>
              <a:rPr lang="en-US" altLang="zh-TW" dirty="0" smtClean="0"/>
              <a:t>.</a:t>
            </a:r>
            <a:r>
              <a:rPr lang="zh-TW" altLang="en-US" b="1" dirty="0" smtClean="0"/>
              <a:t>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2628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</a:pPr>
            <a:r>
              <a:rPr lang="en-US" altLang="zh-TW" dirty="0" err="1" smtClean="0"/>
              <a:t>pygame.mouse.set_visible</a:t>
            </a:r>
            <a:r>
              <a:rPr lang="en-US" altLang="zh-TW" dirty="0" smtClean="0"/>
              <a:t>()  ——  </a:t>
            </a:r>
            <a:r>
              <a:rPr lang="zh-TW" altLang="en-US" dirty="0" smtClean="0"/>
              <a:t>隱藏或顯示滑鼠游標</a:t>
            </a:r>
          </a:p>
          <a:p>
            <a:pPr>
              <a:lnSpc>
                <a:spcPct val="200000"/>
              </a:lnSpc>
            </a:pPr>
            <a:r>
              <a:rPr lang="en-US" altLang="zh-TW" dirty="0" err="1" smtClean="0"/>
              <a:t>pygame.mouse.get_focused</a:t>
            </a:r>
            <a:r>
              <a:rPr lang="en-US" altLang="zh-TW" dirty="0" smtClean="0"/>
              <a:t>()  ——  </a:t>
            </a:r>
            <a:r>
              <a:rPr lang="zh-TW" altLang="en-US" dirty="0" smtClean="0"/>
              <a:t>檢查程式介面是否獲得滑鼠焦點</a:t>
            </a:r>
          </a:p>
          <a:p>
            <a:pPr>
              <a:lnSpc>
                <a:spcPct val="200000"/>
              </a:lnSpc>
            </a:pPr>
            <a:r>
              <a:rPr lang="en-US" altLang="zh-TW" dirty="0" err="1" smtClean="0"/>
              <a:t>pygame.mouse.set_cursor</a:t>
            </a:r>
            <a:r>
              <a:rPr lang="en-US" altLang="zh-TW" dirty="0" smtClean="0"/>
              <a:t>()  ——  </a:t>
            </a:r>
            <a:r>
              <a:rPr lang="zh-TW" altLang="en-US" dirty="0" smtClean="0"/>
              <a:t>設定滑鼠游標在程式內的顯示影象</a:t>
            </a:r>
          </a:p>
          <a:p>
            <a:pPr>
              <a:lnSpc>
                <a:spcPct val="200000"/>
              </a:lnSpc>
            </a:pPr>
            <a:r>
              <a:rPr lang="en-US" altLang="zh-TW" dirty="0" err="1" smtClean="0"/>
              <a:t>pygame.mouse.get_cursor</a:t>
            </a:r>
            <a:r>
              <a:rPr lang="en-US" altLang="zh-TW" dirty="0" smtClean="0"/>
              <a:t>()  ——  </a:t>
            </a:r>
            <a:r>
              <a:rPr lang="zh-TW" altLang="en-US" dirty="0" smtClean="0"/>
              <a:t>獲取滑鼠游標在程式內的顯示影象</a:t>
            </a: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 smtClean="0"/>
              <a:t>pygame.mouse.get_pressed</a:t>
            </a:r>
            <a:r>
              <a:rPr lang="en-US" altLang="zh-TW" b="1" dirty="0" smtClean="0"/>
              <a:t>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TW" altLang="en-US" dirty="0" smtClean="0"/>
              <a:t>獲取滑鼠按鍵的情況（是否被按下）。</a:t>
            </a:r>
          </a:p>
          <a:p>
            <a:pPr>
              <a:lnSpc>
                <a:spcPct val="200000"/>
              </a:lnSpc>
            </a:pPr>
            <a:r>
              <a:rPr lang="en-US" altLang="zh-TW" dirty="0" err="1" smtClean="0"/>
              <a:t>get_pressed</a:t>
            </a:r>
            <a:r>
              <a:rPr lang="en-US" altLang="zh-TW" dirty="0" smtClean="0"/>
              <a:t>() -&gt; (button1, button2, button3)</a:t>
            </a:r>
          </a:p>
          <a:p>
            <a:pPr>
              <a:lnSpc>
                <a:spcPct val="200000"/>
              </a:lnSpc>
            </a:pPr>
            <a:r>
              <a:rPr lang="zh-TW" altLang="en-US" dirty="0" smtClean="0"/>
              <a:t>返回一個由布林值組成的列表，代表所有滑鼠按鍵被按下的情況。</a:t>
            </a:r>
            <a:r>
              <a:rPr lang="en-US" altLang="zh-TW" dirty="0" smtClean="0"/>
              <a:t>True </a:t>
            </a:r>
            <a:r>
              <a:rPr lang="zh-TW" altLang="en-US" dirty="0" smtClean="0"/>
              <a:t>意味著在呼叫此方法時該滑鼠按鍵正被按下。</a:t>
            </a:r>
          </a:p>
          <a:p>
            <a:pPr>
              <a:lnSpc>
                <a:spcPct val="200000"/>
              </a:lnSpc>
            </a:pP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 smtClean="0"/>
              <a:t>pygame.mouse.get_pos</a:t>
            </a:r>
            <a:r>
              <a:rPr lang="en-US" altLang="zh-TW" b="1" dirty="0" smtClean="0"/>
              <a:t>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TW" altLang="en-US" dirty="0" smtClean="0"/>
              <a:t>獲取滑鼠游標的位置。</a:t>
            </a:r>
          </a:p>
          <a:p>
            <a:pPr>
              <a:lnSpc>
                <a:spcPct val="200000"/>
              </a:lnSpc>
            </a:pPr>
            <a:r>
              <a:rPr lang="en-US" altLang="zh-TW" dirty="0" err="1" smtClean="0"/>
              <a:t>get_pos</a:t>
            </a:r>
            <a:r>
              <a:rPr lang="en-US" altLang="zh-TW" dirty="0" smtClean="0"/>
              <a:t>() -&gt; (x, y)</a:t>
            </a:r>
          </a:p>
          <a:p>
            <a:pPr>
              <a:lnSpc>
                <a:spcPct val="200000"/>
              </a:lnSpc>
            </a:pPr>
            <a:r>
              <a:rPr lang="zh-TW" altLang="en-US" dirty="0" smtClean="0"/>
              <a:t>返回滑鼠游標的座標 </a:t>
            </a:r>
            <a:r>
              <a:rPr lang="en-US" altLang="zh-TW" dirty="0" smtClean="0"/>
              <a:t>(x, y)</a:t>
            </a:r>
            <a:r>
              <a:rPr lang="zh-TW" altLang="en-US" dirty="0" smtClean="0"/>
              <a:t>。這個座標以視窗左上角為基準點。游標位置可以被定位於視窗之外，但是通常被強制性限制在螢幕內。</a:t>
            </a:r>
          </a:p>
          <a:p>
            <a:pPr>
              <a:lnSpc>
                <a:spcPct val="200000"/>
              </a:lnSpc>
            </a:pPr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 smtClean="0"/>
              <a:t>pygame.mouse.get_rel</a:t>
            </a:r>
            <a:r>
              <a:rPr lang="en-US" altLang="zh-TW" b="1" dirty="0" smtClean="0"/>
              <a:t>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TW" altLang="en-US" dirty="0" smtClean="0"/>
              <a:t>獲取滑鼠一系列的活動。</a:t>
            </a:r>
          </a:p>
          <a:p>
            <a:pPr>
              <a:lnSpc>
                <a:spcPct val="200000"/>
              </a:lnSpc>
            </a:pPr>
            <a:r>
              <a:rPr lang="en-US" altLang="zh-TW" dirty="0" err="1" smtClean="0"/>
              <a:t>get_rel</a:t>
            </a:r>
            <a:r>
              <a:rPr lang="en-US" altLang="zh-TW" dirty="0" smtClean="0"/>
              <a:t>() -&gt; (x, y)</a:t>
            </a:r>
          </a:p>
          <a:p>
            <a:pPr>
              <a:lnSpc>
                <a:spcPct val="200000"/>
              </a:lnSpc>
            </a:pPr>
            <a:r>
              <a:rPr lang="zh-TW" altLang="en-US" dirty="0" smtClean="0"/>
              <a:t>返回在呼叫此方法之前的一系列活動座標 </a:t>
            </a:r>
            <a:r>
              <a:rPr lang="en-US" altLang="zh-TW" dirty="0" smtClean="0"/>
              <a:t>(x, y)</a:t>
            </a:r>
            <a:r>
              <a:rPr lang="zh-TW" altLang="en-US" dirty="0" smtClean="0"/>
              <a:t>。滑鼠游標的相關活動被限制在螢幕範圍內，但是通過虛擬輸入模式可以突破這個限制。</a:t>
            </a:r>
            <a:endParaRPr lang="zh-TW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 smtClean="0"/>
              <a:t>pygame.mouse.set_pos</a:t>
            </a:r>
            <a:r>
              <a:rPr lang="en-US" altLang="zh-TW" b="1" dirty="0" smtClean="0"/>
              <a:t>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zh-TW" altLang="en-US" dirty="0" smtClean="0"/>
              <a:t>設定滑鼠游標的位置。</a:t>
            </a:r>
          </a:p>
          <a:p>
            <a:pPr>
              <a:lnSpc>
                <a:spcPct val="200000"/>
              </a:lnSpc>
            </a:pPr>
            <a:r>
              <a:rPr lang="en-US" altLang="zh-TW" dirty="0" err="1" smtClean="0"/>
              <a:t>set_pos</a:t>
            </a:r>
            <a:r>
              <a:rPr lang="en-US" altLang="zh-TW" dirty="0" smtClean="0"/>
              <a:t>([x, y]) -&gt; None</a:t>
            </a:r>
          </a:p>
          <a:p>
            <a:pPr>
              <a:lnSpc>
                <a:spcPct val="200000"/>
              </a:lnSpc>
            </a:pPr>
            <a:r>
              <a:rPr lang="zh-TW" altLang="en-US" dirty="0" smtClean="0"/>
              <a:t>通過提供相應的引數來設定當前滑鼠的位置。如果滑鼠游標是可視的，則游標將會跳到新的座標上。移動滑鼠將會產生一個新的 </a:t>
            </a:r>
            <a:r>
              <a:rPr lang="en-US" altLang="zh-TW" dirty="0" err="1" smtClean="0"/>
              <a:t>pygame.MOUSEMOTION</a:t>
            </a:r>
            <a:r>
              <a:rPr lang="en-US" altLang="zh-TW" dirty="0" smtClean="0"/>
              <a:t> </a:t>
            </a:r>
            <a:r>
              <a:rPr lang="zh-TW" altLang="en-US" dirty="0" smtClean="0"/>
              <a:t>事件。</a:t>
            </a:r>
          </a:p>
          <a:p>
            <a:pPr>
              <a:lnSpc>
                <a:spcPct val="200000"/>
              </a:lnSpc>
            </a:pPr>
            <a:endParaRPr lang="zh-TW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鎮">
  <a:themeElements>
    <a:clrScheme name="市鎮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市鎮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市鎮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12</TotalTime>
  <Words>767</Words>
  <Application>Microsoft Office PowerPoint</Application>
  <PresentationFormat>如螢幕大小 (4:3)</PresentationFormat>
  <Paragraphs>59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市鎮</vt:lpstr>
      <vt:lpstr>Pygame.mouse</vt:lpstr>
      <vt:lpstr>pygame.mouse模組</vt:lpstr>
      <vt:lpstr>pygame.mouse模組</vt:lpstr>
      <vt:lpstr>Pygame.mouse.函式</vt:lpstr>
      <vt:lpstr>Pygame.mouse.函式</vt:lpstr>
      <vt:lpstr>pygame.mouse.get_pressed()</vt:lpstr>
      <vt:lpstr>pygame.mouse.get_pos()</vt:lpstr>
      <vt:lpstr>pygame.mouse.get_rel()</vt:lpstr>
      <vt:lpstr>pygame.mouse.set_pos()</vt:lpstr>
      <vt:lpstr>pygame.mouse.set_visible()</vt:lpstr>
      <vt:lpstr>pygame.mouse.get_focused()</vt:lpstr>
      <vt:lpstr>pygame.mouse.set_cursor()</vt:lpstr>
      <vt:lpstr>pygame.mouse.get_cursor()</vt:lpstr>
      <vt:lpstr>Pygame--接收滑鼠輸入</vt:lpstr>
    </vt:vector>
  </TitlesOfParts>
  <Company>EverSuper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Pygame.mouse</dc:title>
  <dc:creator>cylin</dc:creator>
  <cp:lastModifiedBy>cylin</cp:lastModifiedBy>
  <cp:revision>3</cp:revision>
  <dcterms:created xsi:type="dcterms:W3CDTF">2022-04-30T07:07:39Z</dcterms:created>
  <dcterms:modified xsi:type="dcterms:W3CDTF">2022-05-01T01:41:13Z</dcterms:modified>
</cp:coreProperties>
</file>