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B185BF-8920-4716-A486-46B9432BCB2E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8265CA4-7569-46C6-BAC0-1A6A6D95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-sprite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51723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sz="2000" dirty="0" smtClean="0"/>
              <a:t>當程序中有大量實體的時候，操縱這些實體將會是一件相當麻煩的事，而精靈組可以作為一個實體精靈容器將這些精靈放在一起統一管理。</a:t>
            </a:r>
          </a:p>
          <a:p>
            <a:pPr>
              <a:lnSpc>
                <a:spcPct val="160000"/>
              </a:lnSpc>
            </a:pPr>
            <a:r>
              <a:rPr lang="en-US" altLang="zh-TW" sz="2000" dirty="0" err="1" smtClean="0"/>
              <a:t>pygame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使用精靈組來管理精靈的繪製和更新，精靈組是一個簡單的容器。</a:t>
            </a:r>
          </a:p>
          <a:p>
            <a:pPr>
              <a:lnSpc>
                <a:spcPct val="160000"/>
              </a:lnSpc>
            </a:pPr>
            <a:r>
              <a:rPr lang="zh-TW" altLang="en-US" sz="2000" dirty="0" smtClean="0"/>
              <a:t>使用 </a:t>
            </a:r>
            <a:r>
              <a:rPr lang="en-US" altLang="zh-TW" sz="2000" dirty="0" err="1" smtClean="0"/>
              <a:t>pygame.sprite.Group</a:t>
            </a:r>
            <a:r>
              <a:rPr lang="en-US" altLang="zh-TW" sz="2000" dirty="0" smtClean="0"/>
              <a:t>() </a:t>
            </a:r>
            <a:r>
              <a:rPr lang="zh-TW" altLang="en-US" sz="2000" dirty="0" smtClean="0"/>
              <a:t>可以創建一個精靈組：</a:t>
            </a:r>
          </a:p>
          <a:p>
            <a:pPr>
              <a:lnSpc>
                <a:spcPct val="160000"/>
              </a:lnSpc>
            </a:pPr>
            <a:r>
              <a:rPr lang="en-US" altLang="zh-TW" sz="2000" dirty="0" smtClean="0"/>
              <a:t>group = </a:t>
            </a:r>
            <a:r>
              <a:rPr lang="en-US" altLang="zh-TW" sz="2000" dirty="0" err="1" smtClean="0"/>
              <a:t>pygame.sprite.Group</a:t>
            </a:r>
            <a:r>
              <a:rPr lang="en-US" altLang="zh-TW" sz="2000" dirty="0" smtClean="0"/>
              <a:t>() </a:t>
            </a:r>
            <a:endParaRPr lang="en-US" altLang="zh-TW" sz="2000" dirty="0" smtClean="0"/>
          </a:p>
          <a:p>
            <a:pPr>
              <a:lnSpc>
                <a:spcPct val="160000"/>
              </a:lnSpc>
            </a:pPr>
            <a:r>
              <a:rPr lang="en-US" altLang="zh-TW" sz="2000" dirty="0" err="1" smtClean="0"/>
              <a:t>group.add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sprite_one</a:t>
            </a:r>
            <a:r>
              <a:rPr lang="en-US" altLang="zh-TW" sz="2000" dirty="0" smtClean="0"/>
              <a:t>) </a:t>
            </a:r>
            <a:endParaRPr lang="en-US" altLang="zh-TW" sz="2000" dirty="0" smtClean="0"/>
          </a:p>
          <a:p>
            <a:pPr>
              <a:lnSpc>
                <a:spcPct val="160000"/>
              </a:lnSpc>
            </a:pPr>
            <a:r>
              <a:rPr lang="zh-TW" altLang="en-US" sz="2000" dirty="0" smtClean="0"/>
              <a:t>精靈</a:t>
            </a:r>
            <a:r>
              <a:rPr lang="zh-TW" altLang="en-US" sz="2000" dirty="0" smtClean="0"/>
              <a:t>組也有</a:t>
            </a:r>
            <a:r>
              <a:rPr lang="en-US" altLang="zh-TW" sz="2000" dirty="0" smtClean="0"/>
              <a:t>update() 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draw() </a:t>
            </a:r>
            <a:r>
              <a:rPr lang="zh-TW" altLang="en-US" sz="2000" dirty="0" smtClean="0"/>
              <a:t>函數：</a:t>
            </a:r>
          </a:p>
          <a:p>
            <a:pPr lvl="1">
              <a:lnSpc>
                <a:spcPct val="160000"/>
              </a:lnSpc>
            </a:pPr>
            <a:r>
              <a:rPr lang="en-US" altLang="zh-TW" sz="2000" dirty="0" err="1" smtClean="0"/>
              <a:t>group.update</a:t>
            </a:r>
            <a:r>
              <a:rPr lang="en-US" altLang="zh-TW" sz="2000" dirty="0" smtClean="0"/>
              <a:t>() </a:t>
            </a:r>
            <a:endParaRPr lang="en-US" altLang="zh-TW" sz="2000" dirty="0" smtClean="0"/>
          </a:p>
          <a:p>
            <a:pPr lvl="1">
              <a:lnSpc>
                <a:spcPct val="160000"/>
              </a:lnSpc>
            </a:pPr>
            <a:r>
              <a:rPr lang="en-US" altLang="zh-TW" sz="2000" dirty="0" err="1" smtClean="0"/>
              <a:t>group.draw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建立精靈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91264" cy="478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736"/>
                <a:gridCol w="4752528"/>
              </a:tblGrid>
              <a:tr h="774564">
                <a:tc>
                  <a:txBody>
                    <a:bodyPr/>
                    <a:lstStyle/>
                    <a:p>
                      <a:r>
                        <a:rPr kumimoji="0" lang="zh-TW" alt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1336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pygame.sprite.collide_rect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兩個精靈之間的矩形檢測，即矩形區域是否有交匯，返回一個布爾值。</a:t>
                      </a:r>
                      <a:endParaRPr lang="zh-TW" altLang="en-US" sz="2000" dirty="0"/>
                    </a:p>
                  </a:txBody>
                  <a:tcPr/>
                </a:tc>
              </a:tr>
              <a:tr h="1336919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pygame.sprite.collide_circle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兩個精靈之間的圓形檢測，即圓形區域是否有交匯，返回一個布爾值。</a:t>
                      </a:r>
                      <a:endParaRPr lang="zh-TW" altLang="en-US" sz="2000" dirty="0"/>
                    </a:p>
                  </a:txBody>
                  <a:tcPr/>
                </a:tc>
              </a:tr>
              <a:tr h="1336919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pygame.sprite.collide_mask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兩個精靈之間的像素遮罩檢測，更為精準的一種檢測方式。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pygame.sprite</a:t>
            </a:r>
            <a:r>
              <a:rPr lang="zh-TW" altLang="en-US" dirty="0" smtClean="0"/>
              <a:t>檢測精靈是否碰撞的方法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1520" y="1556792"/>
          <a:ext cx="8507288" cy="492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/>
                <a:gridCol w="4824536"/>
              </a:tblGrid>
              <a:tr h="539493">
                <a:tc>
                  <a:txBody>
                    <a:bodyPr/>
                    <a:lstStyle/>
                    <a:p>
                      <a:r>
                        <a:rPr kumimoji="0" lang="zh-TW" alt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1729332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pygame.sprite.spritecollide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精靈和精靈組之間的矩形碰撞檢測，一個組內的所有精靈會逐一地對另外一個單個精靈進行碰撞檢測，返回值是一個列表，包含了發生碰撞的所有精靈。</a:t>
                      </a:r>
                      <a:endParaRPr lang="zh-TW" altLang="en-US" sz="2000" dirty="0"/>
                    </a:p>
                  </a:txBody>
                  <a:tcPr/>
                </a:tc>
              </a:tr>
              <a:tr h="1330256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pygame.sprite.spritecollideany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精靈和精靈組之間的矩形碰撞檢測，上述函數的變體，當發生碰撞時，返回組內的一個精靈，無碰撞發生時，返回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sz="2000" dirty="0"/>
                    </a:p>
                  </a:txBody>
                  <a:tcPr/>
                </a:tc>
              </a:tr>
              <a:tr h="1330256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pygame.sprite.groupcollide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檢測在兩個組之間發生碰撞的所有精靈，它返回值是一個字典，將第一組中發生碰撞的精靈作為鍵，第二個組中發生碰撞的精靈作為值。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pygame.sprite</a:t>
            </a:r>
            <a:r>
              <a:rPr lang="zh-TW" altLang="en-US" dirty="0" smtClean="0"/>
              <a:t>檢測精靈是否碰撞的方法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TW" altLang="en-US" dirty="0" smtClean="0"/>
              <a:t>在只有兩個精靈的時候可以使用 </a:t>
            </a:r>
            <a:r>
              <a:rPr lang="en-US" altLang="zh-TW" dirty="0" err="1" smtClean="0"/>
              <a:t>pygame.sprite.collide_rect</a:t>
            </a:r>
            <a:r>
              <a:rPr lang="en-US" altLang="zh-TW" dirty="0" smtClean="0"/>
              <a:t>()</a:t>
            </a:r>
            <a:r>
              <a:rPr lang="zh-TW" altLang="en-US" dirty="0" smtClean="0"/>
              <a:t> 函數進行一對一的衝突檢測。這個函數需要傳遞兩個精靈，並且兩個精靈都需要繼承自</a:t>
            </a:r>
            <a:r>
              <a:rPr lang="en-US" altLang="zh-TW" dirty="0" err="1" smtClean="0"/>
              <a:t>pygame.sprite.Sprite</a:t>
            </a:r>
            <a:r>
              <a:rPr lang="en-US" altLang="zh-TW" dirty="0" smtClean="0"/>
              <a:t>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sprite1 </a:t>
            </a:r>
            <a:r>
              <a:rPr lang="en-US" altLang="zh-TW" dirty="0" smtClean="0"/>
              <a:t>= Tank("sprite1.png", (150, 100)) 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sprite2 </a:t>
            </a:r>
            <a:r>
              <a:rPr lang="en-US" altLang="zh-TW" dirty="0" smtClean="0"/>
              <a:t>= Tank("sprite2.png", (120, 80)) 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result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pygame.sprite.collide_rect</a:t>
            </a:r>
            <a:r>
              <a:rPr lang="en-US" altLang="zh-TW" dirty="0" smtClean="0"/>
              <a:t>(sprite1, sprite2)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兩個精靈之間的矩形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矩形衝突檢測並不適合所有形狀的精靈，因此在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中還提供了圓形衝突檢測。</a:t>
            </a:r>
            <a:r>
              <a:rPr lang="en-US" altLang="zh-TW" dirty="0" err="1" smtClean="0"/>
              <a:t>pygame.sprite.collide_circle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函數是基於每個精靈的半徑值來檢測的，用戶可以自己指定精靈半徑，或者讓函數計算精靈半徑。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result = </a:t>
            </a:r>
            <a:r>
              <a:rPr lang="en-US" altLang="zh-TW" dirty="0" err="1" smtClean="0"/>
              <a:t>pygame.sprite.collide_circle</a:t>
            </a:r>
            <a:r>
              <a:rPr lang="en-US" altLang="zh-TW" dirty="0" smtClean="0"/>
              <a:t>(sprite1, sprite2)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兩個精靈之間的圓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如果矩形檢測和圓形檢測都不能滿足要求，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還為用戶提供了一個更加精確的檢測</a:t>
            </a:r>
            <a:r>
              <a:rPr lang="en-US" altLang="zh-TW" dirty="0" smtClean="0"/>
              <a:t>—— </a:t>
            </a:r>
            <a:r>
              <a:rPr lang="en-US" altLang="zh-TW" dirty="0" err="1" smtClean="0"/>
              <a:t>pygame.sprite.collide_mask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這個函數接受精靈作為參數，返回值是一個</a:t>
            </a:r>
            <a:r>
              <a:rPr lang="en-US" altLang="zh-TW" dirty="0" err="1" smtClean="0"/>
              <a:t>bool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變量。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if </a:t>
            </a:r>
            <a:r>
              <a:rPr lang="en-US" altLang="zh-TW" dirty="0" err="1" smtClean="0"/>
              <a:t>pygame.sprite.collide_mask</a:t>
            </a:r>
            <a:r>
              <a:rPr lang="en-US" altLang="zh-TW" dirty="0" smtClean="0"/>
              <a:t>(sprite1, sprite2):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兩個精靈之間的像素遮罩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在調用 </a:t>
            </a:r>
            <a:r>
              <a:rPr lang="en-US" altLang="zh-TW" dirty="0" err="1" smtClean="0"/>
              <a:t>pygame.sprite.spritecollide</a:t>
            </a:r>
            <a:r>
              <a:rPr lang="en-US" altLang="zh-TW" dirty="0" smtClean="0"/>
              <a:t>(sprite, </a:t>
            </a:r>
            <a:r>
              <a:rPr lang="en-US" altLang="zh-TW" dirty="0" err="1" smtClean="0"/>
              <a:t>sprite_group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</a:t>
            </a:r>
            <a:r>
              <a:rPr lang="en-US" altLang="zh-TW" dirty="0" smtClean="0"/>
              <a:t>) </a:t>
            </a:r>
            <a:r>
              <a:rPr lang="zh-TW" altLang="en-US" dirty="0" smtClean="0"/>
              <a:t>函數的時候，一個組中所有的精靈都會逐個地對另外一個單個精靈進行沖突檢測，發生衝突的精靈會作為一個列表返回。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這個函數的第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個參數是單個精靈，第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個參數是精靈組，第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個參數是一個</a:t>
            </a:r>
            <a:r>
              <a:rPr lang="en-US" altLang="zh-TW" dirty="0" err="1" smtClean="0"/>
              <a:t>bool</a:t>
            </a:r>
            <a:r>
              <a:rPr lang="en-US" altLang="zh-TW" dirty="0" smtClean="0"/>
              <a:t> </a:t>
            </a:r>
            <a:r>
              <a:rPr lang="zh-TW" altLang="en-US" dirty="0" smtClean="0"/>
              <a:t>值，最後這個參數起了很大的作用，當為</a:t>
            </a:r>
            <a:r>
              <a:rPr lang="en-US" altLang="zh-TW" dirty="0" smtClean="0"/>
              <a:t>True </a:t>
            </a:r>
            <a:r>
              <a:rPr lang="zh-TW" altLang="en-US" dirty="0" smtClean="0"/>
              <a:t>的時候會刪除組中所有衝突的精靈，當為</a:t>
            </a:r>
            <a:r>
              <a:rPr lang="en-US" altLang="zh-TW" dirty="0" smtClean="0"/>
              <a:t>False </a:t>
            </a:r>
            <a:r>
              <a:rPr lang="zh-TW" altLang="en-US" dirty="0" smtClean="0"/>
              <a:t>的時候不會刪除衝突的精靈。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精靈和精靈組之間的矩形衝突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list_collide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pygame.sprite.spritecollide</a:t>
            </a:r>
            <a:r>
              <a:rPr lang="en-US" altLang="zh-TW" dirty="0" smtClean="0"/>
              <a:t>(sprite, </a:t>
            </a:r>
            <a:r>
              <a:rPr lang="en-US" altLang="zh-TW" dirty="0" err="1" smtClean="0"/>
              <a:t>sprite_group</a:t>
            </a:r>
            <a:r>
              <a:rPr lang="en-US" altLang="zh-TW" dirty="0" smtClean="0"/>
              <a:t>, False)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另外</a:t>
            </a:r>
            <a:r>
              <a:rPr lang="zh-TW" altLang="en-US" dirty="0" smtClean="0"/>
              <a:t>，這個函數還有一個變體</a:t>
            </a:r>
            <a:r>
              <a:rPr lang="en-US" altLang="zh-TW" dirty="0" smtClean="0"/>
              <a:t>—— </a:t>
            </a:r>
            <a:r>
              <a:rPr lang="en-US" altLang="zh-TW" dirty="0" err="1" smtClean="0"/>
              <a:t>pygame.sprite.spritecollideany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，這個函數在判斷精靈組和單個精靈衝突的時候會返回一個</a:t>
            </a:r>
            <a:r>
              <a:rPr lang="en-US" altLang="zh-TW" dirty="0" err="1" smtClean="0"/>
              <a:t>bool</a:t>
            </a:r>
            <a:r>
              <a:rPr lang="en-US" altLang="zh-TW" dirty="0" smtClean="0"/>
              <a:t> </a:t>
            </a:r>
            <a:r>
              <a:rPr lang="zh-TW" altLang="en-US" dirty="0" smtClean="0"/>
              <a:t>值。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精靈和精靈組之間的矩形衝突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利用 </a:t>
            </a:r>
            <a:r>
              <a:rPr lang="en-US" altLang="zh-TW" dirty="0" err="1" smtClean="0"/>
              <a:t>pygame.sprite.groupcollide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 函數可以檢測兩個組之間的衝突，它返回一個字典（鍵值對）。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精靈組之間的矩形衝突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精靈（英文譯為</a:t>
            </a:r>
            <a:r>
              <a:rPr lang="en-US" altLang="zh-TW" dirty="0" smtClean="0"/>
              <a:t>Sprite</a:t>
            </a:r>
            <a:r>
              <a:rPr lang="zh-TW" altLang="en-US" dirty="0" smtClean="0"/>
              <a:t>），其實在一個遊戲程序中，精靈本質指的是一張張小尺寸的圖片，比如游戲中的各種道具、人物、場景裝飾等，它們都可以看做成一張張小的“精靈”圖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除此之外</a:t>
            </a:r>
            <a:r>
              <a:rPr lang="zh-TW" altLang="en-US" dirty="0" smtClean="0"/>
              <a:t>，人物的移動也可以看做是一系列小精靈圖構成的序列（按幀組成的序列）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什麼是精靈</a:t>
            </a:r>
            <a:r>
              <a:rPr lang="en-US" altLang="zh-TW" dirty="0" smtClean="0"/>
              <a:t>(Sprite)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24000"/>
            <a:ext cx="8435280" cy="49293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如果將逐幀分解後的動作，按照一定的頻率播放，那麼就形成了動畫精靈，您將會看到雄鷹展翅高飛、人在策馬奔騰、運動員奮力跳遠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精靈</a:t>
            </a:r>
            <a:r>
              <a:rPr lang="zh-TW" altLang="en-US" dirty="0" smtClean="0"/>
              <a:t>有個特點就是允許精靈之間進行交互，也稱之為碰撞，而碰撞檢測，指的就是檢測兩個精靈之間是否發生了碰撞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比如</a:t>
            </a:r>
            <a:r>
              <a:rPr lang="zh-TW" altLang="en-US" dirty="0" smtClean="0"/>
              <a:t>在貪吃蛇遊戲中蛇的頭部是否與食物發生了碰撞，或者飛機大戰遊戲中子彈是否擊中了外星人等等。當檢測到碰撞發生後，接下來會觸發某些事件，比如子彈擊中外星人，外星人就會消失，玩家的得分也會隨之增加，並且在遊戲屏幕上又會出現一個外星人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什麼是精靈</a:t>
            </a:r>
            <a:r>
              <a:rPr lang="en-US" altLang="zh-TW" dirty="0" smtClean="0"/>
              <a:t>(Sprite)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當您玩任何</a:t>
            </a:r>
            <a:r>
              <a:rPr lang="en-US" altLang="zh-TW" dirty="0" smtClean="0"/>
              <a:t>2D</a:t>
            </a:r>
            <a:r>
              <a:rPr lang="zh-TW" altLang="en-US" dirty="0" smtClean="0"/>
              <a:t>遊戲時，您在螢幕上看到的所有對象都是精靈。精靈可以是動畫的，它們可以由玩家控制，甚至可以互相交互。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將在遊戲循環的</a:t>
            </a:r>
            <a:r>
              <a:rPr lang="en-US" altLang="zh-TW" i="1" dirty="0" smtClean="0"/>
              <a:t>UPDATE</a:t>
            </a:r>
            <a:r>
              <a:rPr lang="zh-TW" altLang="en-US" dirty="0" smtClean="0"/>
              <a:t>和</a:t>
            </a:r>
            <a:r>
              <a:rPr lang="en-US" altLang="zh-TW" i="1" dirty="0" smtClean="0"/>
              <a:t>DRAW</a:t>
            </a:r>
            <a:r>
              <a:rPr lang="zh-TW" altLang="en-US" dirty="0" smtClean="0"/>
              <a:t>部分更新和繪製精靈。你可以想像，如果你的遊戲中有大量的精靈，那麼遊戲循環的這些部分可能會變得非常冗長和複雜。幸運的是，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有一個很好的解決方案：</a:t>
            </a:r>
            <a:r>
              <a:rPr lang="zh-TW" altLang="en-US" i="1" dirty="0" smtClean="0"/>
              <a:t>精靈組</a:t>
            </a:r>
            <a:r>
              <a:rPr lang="zh-TW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精靈組是精靈的部分集合，您可以同時對集合內的所有精靈進行操作。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什麼是精靈</a:t>
            </a:r>
            <a:r>
              <a:rPr lang="en-US" altLang="zh-TW" dirty="0" smtClean="0"/>
              <a:t>(Sprite)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專門提供了一個處理精靈的模塊，也就是</a:t>
            </a:r>
            <a:r>
              <a:rPr lang="en-US" altLang="zh-TW" dirty="0" smtClean="0"/>
              <a:t>sprite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pygame.sprite</a:t>
            </a:r>
            <a:r>
              <a:rPr lang="zh-TW" altLang="en-US" dirty="0" smtClean="0"/>
              <a:t>）模塊。通常情況下，我們使用該模塊的基類</a:t>
            </a:r>
            <a:r>
              <a:rPr lang="en-US" altLang="zh-TW" dirty="0" smtClean="0"/>
              <a:t>Sprite </a:t>
            </a:r>
            <a:r>
              <a:rPr lang="zh-TW" altLang="en-US" dirty="0" smtClean="0"/>
              <a:t>來創建一個子類，從而達到處理精靈的</a:t>
            </a:r>
            <a:r>
              <a:rPr lang="zh-TW" altLang="en-US" dirty="0" smtClean="0"/>
              <a:t>目的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當遊戲中有大量的精靈時，操作它們將變得複雜，此時通過構建精靈容器（</a:t>
            </a:r>
            <a:r>
              <a:rPr lang="en-US" altLang="zh-TW" dirty="0" smtClean="0"/>
              <a:t>group </a:t>
            </a:r>
            <a:r>
              <a:rPr lang="zh-TW" altLang="en-US" dirty="0" smtClean="0"/>
              <a:t>類）也就是精靈組來統一管理這些精靈。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什麼是精靈</a:t>
            </a:r>
            <a:r>
              <a:rPr lang="en-US" altLang="zh-TW" dirty="0" smtClean="0"/>
              <a:t>(Sprite)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1700808"/>
          <a:ext cx="8496944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542"/>
                <a:gridCol w="5597402"/>
              </a:tblGrid>
              <a:tr h="549061">
                <a:tc>
                  <a:txBody>
                    <a:bodyPr/>
                    <a:lstStyle/>
                    <a:p>
                      <a:r>
                        <a:rPr kumimoji="0" lang="zh-TW" alt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屬性</a:t>
                      </a:r>
                      <a:r>
                        <a:rPr kumimoji="0" lang="en-US" altLang="zh-TW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zh-TW" alt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self.image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加載要顯示的精靈圖片，控製圖片大小和填充色</a:t>
                      </a:r>
                      <a:endParaRPr lang="zh-TW" altLang="en-US" sz="20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包裝精靈圖片</a:t>
                      </a:r>
                      <a:endParaRPr lang="zh-TW" altLang="en-US" sz="20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Sprite.update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刷新精靈圖，使其相應效果生效</a:t>
                      </a:r>
                      <a:endParaRPr lang="zh-TW" altLang="en-US" sz="20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Sprite.add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添加精靈圖到精靈組中（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groups</a:t>
                      </a:r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sz="20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Sprite.remove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從精靈組中刪除選中的精靈圖</a:t>
                      </a:r>
                      <a:endParaRPr lang="zh-TW" altLang="en-US" sz="20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Sprite.kill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刪除精靈組中全部的精靈</a:t>
                      </a:r>
                      <a:endParaRPr lang="zh-TW" altLang="en-US" sz="20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kumimoji="0" lang="en-US" altLang="zh-TW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Sprite.alive</a:t>
                      </a:r>
                      <a:r>
                        <a:rPr kumimoji="0" lang="en-US" altLang="zh-TW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判斷某個精靈是否屬於精靈組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pygame.sprite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/>
              <a:t>class</a:t>
            </a:r>
            <a:r>
              <a:rPr lang="en-US" altLang="zh-TW" sz="3600" dirty="0" smtClean="0"/>
              <a:t> </a:t>
            </a:r>
            <a:r>
              <a:rPr lang="en-US" altLang="zh-TW" sz="3600" b="1" dirty="0" smtClean="0"/>
              <a:t>Player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pygame.sprite.Sprite</a:t>
            </a:r>
            <a:r>
              <a:rPr lang="en-US" altLang="zh-TW" sz="3600" dirty="0" smtClean="0"/>
              <a:t>): </a:t>
            </a:r>
          </a:p>
          <a:p>
            <a:pPr lvl="1">
              <a:lnSpc>
                <a:spcPct val="150000"/>
              </a:lnSpc>
            </a:pPr>
            <a:r>
              <a:rPr lang="en-US" altLang="zh-TW" sz="3600" b="1" dirty="0" smtClean="0"/>
              <a:t>def</a:t>
            </a:r>
            <a:r>
              <a:rPr lang="en-US" altLang="zh-TW" sz="3600" dirty="0" smtClean="0"/>
              <a:t> </a:t>
            </a:r>
            <a:r>
              <a:rPr lang="en-US" altLang="zh-TW" sz="3600" b="1" dirty="0" smtClean="0"/>
              <a:t>__init__</a:t>
            </a:r>
            <a:r>
              <a:rPr lang="en-US" altLang="zh-TW" sz="3600" dirty="0" smtClean="0"/>
              <a:t>(self): </a:t>
            </a:r>
          </a:p>
          <a:p>
            <a:pPr lvl="2">
              <a:lnSpc>
                <a:spcPct val="150000"/>
              </a:lnSpc>
            </a:pPr>
            <a:r>
              <a:rPr lang="en-US" altLang="zh-TW" sz="3200" dirty="0" err="1" smtClean="0"/>
              <a:t>pygame.sprite.Sprite.__init</a:t>
            </a:r>
            <a:r>
              <a:rPr lang="en-US" altLang="zh-TW" sz="3200" dirty="0" smtClean="0"/>
              <a:t>__(self) </a:t>
            </a:r>
          </a:p>
          <a:p>
            <a:pPr lvl="2">
              <a:lnSpc>
                <a:spcPct val="150000"/>
              </a:lnSpc>
            </a:pPr>
            <a:r>
              <a:rPr lang="en-US" altLang="zh-TW" sz="3200" dirty="0" err="1" smtClean="0"/>
              <a:t>self.image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pygame.Surface</a:t>
            </a:r>
            <a:r>
              <a:rPr lang="en-US" altLang="zh-TW" sz="3200" dirty="0" smtClean="0"/>
              <a:t>((50, 50)) </a:t>
            </a:r>
          </a:p>
          <a:p>
            <a:pPr lvl="2">
              <a:lnSpc>
                <a:spcPct val="150000"/>
              </a:lnSpc>
            </a:pPr>
            <a:r>
              <a:rPr lang="en-US" altLang="zh-TW" sz="3200" dirty="0" err="1" smtClean="0"/>
              <a:t>self.image.fill</a:t>
            </a:r>
            <a:r>
              <a:rPr lang="en-US" altLang="zh-TW" sz="3200" dirty="0" smtClean="0"/>
              <a:t>(“green”) </a:t>
            </a:r>
          </a:p>
          <a:p>
            <a:pPr lvl="2">
              <a:lnSpc>
                <a:spcPct val="150000"/>
              </a:lnSpc>
            </a:pPr>
            <a:r>
              <a:rPr lang="en-US" altLang="zh-TW" sz="3200" dirty="0" err="1" smtClean="0"/>
              <a:t>self.rect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self.image.get_rect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定義新精靈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方塊版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3200" dirty="0" smtClean="0"/>
              <a:t>class</a:t>
            </a:r>
            <a:r>
              <a:rPr lang="zh-TW" altLang="en-US" sz="3200" dirty="0" smtClean="0"/>
              <a:t>告訴</a:t>
            </a:r>
            <a:r>
              <a:rPr lang="en-US" altLang="zh-TW" sz="3200" dirty="0" smtClean="0"/>
              <a:t>Python</a:t>
            </a:r>
            <a:r>
              <a:rPr lang="zh-TW" altLang="en-US" sz="3200" dirty="0" smtClean="0"/>
              <a:t>正在定義一個新對象</a:t>
            </a:r>
            <a:r>
              <a:rPr lang="en-US" altLang="zh-TW" sz="3200" dirty="0" smtClean="0"/>
              <a:t>(</a:t>
            </a:r>
            <a:r>
              <a:rPr lang="en-US" altLang="zh-TW" sz="3200" b="1" dirty="0" smtClean="0"/>
              <a:t>Player:</a:t>
            </a:r>
            <a:r>
              <a:rPr lang="zh-TW" altLang="en-US" sz="3200" b="1" dirty="0" smtClean="0"/>
              <a:t> 新精靈的名稱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，它將成為玩家精靈，它的父類型是</a:t>
            </a:r>
            <a:r>
              <a:rPr lang="en-US" altLang="zh-TW" sz="3200" dirty="0" err="1" smtClean="0"/>
              <a:t>pygame.sprite.Sprite</a:t>
            </a:r>
            <a:r>
              <a:rPr lang="zh-TW" altLang="en-US" sz="3200" dirty="0" smtClean="0"/>
              <a:t>，這意味著它將基於</a:t>
            </a:r>
            <a:r>
              <a:rPr lang="en-US" altLang="zh-TW" sz="3200" dirty="0" err="1" smtClean="0"/>
              <a:t>Pygame</a:t>
            </a:r>
            <a:r>
              <a:rPr lang="zh-TW" altLang="en-US" sz="3200" dirty="0" smtClean="0"/>
              <a:t>的預定義</a:t>
            </a:r>
            <a:r>
              <a:rPr lang="en-US" altLang="zh-TW" sz="3200" dirty="0" smtClean="0"/>
              <a:t>Sprite</a:t>
            </a:r>
            <a:r>
              <a:rPr lang="zh-TW" altLang="en-US" sz="3200" dirty="0" smtClean="0"/>
              <a:t>類。</a:t>
            </a:r>
          </a:p>
          <a:p>
            <a:pPr>
              <a:lnSpc>
                <a:spcPct val="170000"/>
              </a:lnSpc>
            </a:pPr>
            <a:r>
              <a:rPr lang="zh-TW" altLang="en-US" sz="3200" dirty="0" smtClean="0"/>
              <a:t>在</a:t>
            </a:r>
            <a:r>
              <a:rPr lang="en-US" altLang="zh-TW" sz="3200" dirty="0" smtClean="0"/>
              <a:t>class Player</a:t>
            </a:r>
            <a:r>
              <a:rPr lang="zh-TW" altLang="en-US" sz="3200" dirty="0" smtClean="0"/>
              <a:t>定義中需要的第一個函數是特殊</a:t>
            </a:r>
            <a:r>
              <a:rPr lang="en-US" altLang="zh-TW" sz="3200" dirty="0" smtClean="0"/>
              <a:t>__init__()</a:t>
            </a:r>
            <a:r>
              <a:rPr lang="zh-TW" altLang="en-US" sz="3200" dirty="0" smtClean="0"/>
              <a:t>函數，它定義了在創建此類型的新對象時，需要初始化的一些屬性。</a:t>
            </a:r>
            <a:endParaRPr lang="en-US" altLang="zh-TW" sz="3200" dirty="0" smtClean="0"/>
          </a:p>
          <a:p>
            <a:pPr>
              <a:lnSpc>
                <a:spcPct val="170000"/>
              </a:lnSpc>
            </a:pPr>
            <a:r>
              <a:rPr lang="zh-TW" altLang="en-US" sz="3200" dirty="0" smtClean="0"/>
              <a:t>每個</a:t>
            </a:r>
            <a:r>
              <a:rPr lang="en-US" altLang="zh-TW" sz="3200" dirty="0" err="1" smtClean="0"/>
              <a:t>Pygame</a:t>
            </a:r>
            <a:r>
              <a:rPr lang="zh-TW" altLang="en-US" sz="3200" dirty="0" smtClean="0"/>
              <a:t>精靈都</a:t>
            </a:r>
            <a:r>
              <a:rPr lang="zh-TW" altLang="en-US" sz="3200" i="1" dirty="0" smtClean="0"/>
              <a:t>必須</a:t>
            </a:r>
            <a:r>
              <a:rPr lang="zh-TW" altLang="en-US" sz="3200" dirty="0" smtClean="0"/>
              <a:t>擁有兩個屬性： 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和 </a:t>
            </a:r>
            <a:r>
              <a:rPr lang="en-US" altLang="zh-TW" sz="3200" dirty="0" err="1" smtClean="0"/>
              <a:t>rect</a:t>
            </a:r>
            <a:r>
              <a:rPr lang="zh-TW" altLang="en-US" sz="3200" dirty="0" smtClean="0"/>
              <a:t>：</a:t>
            </a:r>
          </a:p>
          <a:p>
            <a:pPr>
              <a:lnSpc>
                <a:spcPct val="170000"/>
              </a:lnSpc>
            </a:pP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定義新精靈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方塊版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24000"/>
            <a:ext cx="843528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/>
              <a:t>class</a:t>
            </a:r>
            <a:r>
              <a:rPr lang="en-US" altLang="zh-TW" sz="3600" dirty="0" smtClean="0"/>
              <a:t> </a:t>
            </a:r>
            <a:r>
              <a:rPr lang="en-US" altLang="zh-TW" sz="3600" b="1" dirty="0" smtClean="0"/>
              <a:t>Player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pygame.sprite.Sprite</a:t>
            </a:r>
            <a:r>
              <a:rPr lang="en-US" altLang="zh-TW" sz="3600" dirty="0" smtClean="0"/>
              <a:t>): </a:t>
            </a:r>
          </a:p>
          <a:p>
            <a:pPr lvl="1">
              <a:lnSpc>
                <a:spcPct val="150000"/>
              </a:lnSpc>
            </a:pPr>
            <a:r>
              <a:rPr lang="en-US" altLang="zh-TW" sz="3600" b="1" dirty="0" smtClean="0"/>
              <a:t>def</a:t>
            </a:r>
            <a:r>
              <a:rPr lang="en-US" altLang="zh-TW" sz="3600" dirty="0" smtClean="0"/>
              <a:t> </a:t>
            </a:r>
            <a:r>
              <a:rPr lang="en-US" altLang="zh-TW" sz="3600" b="1" dirty="0" smtClean="0"/>
              <a:t>__init__</a:t>
            </a:r>
            <a:r>
              <a:rPr lang="en-US" altLang="zh-TW" sz="3600" dirty="0" smtClean="0"/>
              <a:t>(self): </a:t>
            </a:r>
          </a:p>
          <a:p>
            <a:pPr lvl="2">
              <a:lnSpc>
                <a:spcPct val="150000"/>
              </a:lnSpc>
            </a:pPr>
            <a:r>
              <a:rPr lang="en-US" altLang="zh-TW" sz="3200" dirty="0" err="1" smtClean="0"/>
              <a:t>pygame.sprite.Sprite.__init</a:t>
            </a:r>
            <a:r>
              <a:rPr lang="en-US" altLang="zh-TW" sz="3200" dirty="0" smtClean="0"/>
              <a:t>__(self) </a:t>
            </a:r>
          </a:p>
          <a:p>
            <a:pPr lvl="2">
              <a:lnSpc>
                <a:spcPct val="150000"/>
              </a:lnSpc>
            </a:pPr>
            <a:r>
              <a:rPr lang="en-US" altLang="zh-TW" sz="3200" dirty="0" err="1" smtClean="0"/>
              <a:t>self.image</a:t>
            </a:r>
            <a:r>
              <a:rPr lang="en-US" altLang="zh-TW" sz="3200" dirty="0" smtClean="0"/>
              <a:t>=</a:t>
            </a:r>
            <a:r>
              <a:rPr lang="en-US" altLang="zh-TW" sz="3200" dirty="0" err="1" smtClean="0"/>
              <a:t>pygame.image.load</a:t>
            </a:r>
            <a:r>
              <a:rPr lang="en-US" altLang="zh-TW" sz="3200" dirty="0" smtClean="0"/>
              <a:t>(filename) </a:t>
            </a:r>
          </a:p>
          <a:p>
            <a:pPr lvl="2">
              <a:lnSpc>
                <a:spcPct val="150000"/>
              </a:lnSpc>
            </a:pPr>
            <a:r>
              <a:rPr lang="en-US" altLang="zh-TW" sz="3200" dirty="0" err="1" smtClean="0"/>
              <a:t>self.rect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self.image.get_rect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定義新精靈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圖片版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1062</TotalTime>
  <Words>1109</Words>
  <Application>Microsoft Office PowerPoint</Application>
  <PresentationFormat>如螢幕大小 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宣紙</vt:lpstr>
      <vt:lpstr>Pygame-sprite</vt:lpstr>
      <vt:lpstr>什麼是精靈(Sprite)？</vt:lpstr>
      <vt:lpstr>什麼是精靈(Sprite)？</vt:lpstr>
      <vt:lpstr>什麼是精靈(Sprite)？</vt:lpstr>
      <vt:lpstr>什麼是精靈(Sprite)？</vt:lpstr>
      <vt:lpstr>pygame.sprite</vt:lpstr>
      <vt:lpstr>定義新精靈—方塊版</vt:lpstr>
      <vt:lpstr>定義新精靈—方塊版</vt:lpstr>
      <vt:lpstr>定義新精靈—圖片版</vt:lpstr>
      <vt:lpstr>建立精靈組</vt:lpstr>
      <vt:lpstr>pygame.sprite檢測精靈是否碰撞的方法</vt:lpstr>
      <vt:lpstr>pygame.sprite檢測精靈是否碰撞的方法</vt:lpstr>
      <vt:lpstr>兩個精靈之間的矩形檢測</vt:lpstr>
      <vt:lpstr>兩個精靈之間的圓檢測</vt:lpstr>
      <vt:lpstr>兩個精靈之間的像素遮罩檢測</vt:lpstr>
      <vt:lpstr>精靈和精靈組之間的矩形衝突檢測</vt:lpstr>
      <vt:lpstr>精靈和精靈組之間的矩形衝突檢測</vt:lpstr>
      <vt:lpstr>精靈組之間的矩形衝突檢測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Pygame-sprite</dc:title>
  <dc:creator>cylin</dc:creator>
  <cp:lastModifiedBy>cylin</cp:lastModifiedBy>
  <cp:revision>44</cp:revision>
  <dcterms:created xsi:type="dcterms:W3CDTF">2022-04-22T03:04:02Z</dcterms:created>
  <dcterms:modified xsi:type="dcterms:W3CDTF">2022-05-03T13:05:22Z</dcterms:modified>
</cp:coreProperties>
</file>