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903A-23D2-423D-8B8E-D8DA097BFA6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E618-801C-442D-AE99-1B58E056C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壁球遊戲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滑鼠控制球的練習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寫一個程式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一開始一顆球位於螢幕正中央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按滑鼠左鍵後，球將會隨著滑鼠移動，且球的中心點位於滑鼠游標的位置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按滑鼠右鍵後，球將會定住不動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滑鼠控制球的練習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球建立</a:t>
            </a:r>
            <a:r>
              <a:rPr lang="en-US" altLang="zh-TW" dirty="0" smtClean="0"/>
              <a:t>:</a:t>
            </a:r>
            <a:endParaRPr lang="zh-TW" altLang="en-US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ball = </a:t>
            </a:r>
            <a:r>
              <a:rPr lang="en-US" altLang="zh-TW" dirty="0" err="1" smtClean="0"/>
              <a:t>pg.Surface</a:t>
            </a:r>
            <a:r>
              <a:rPr lang="en-US" altLang="zh-TW" dirty="0" smtClean="0"/>
              <a:t>((70,70))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ball.fill</a:t>
            </a:r>
            <a:r>
              <a:rPr lang="en-US" altLang="zh-TW" dirty="0" smtClean="0"/>
              <a:t>((255,255,255))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pg.draw.circle</a:t>
            </a:r>
            <a:r>
              <a:rPr lang="en-US" altLang="zh-TW" dirty="0" smtClean="0"/>
              <a:t>(ball, (0,0,255), (35,35), 35, 0)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rect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ball.get_rect</a:t>
            </a:r>
            <a:r>
              <a:rPr lang="en-US" altLang="zh-TW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rect.center</a:t>
            </a:r>
            <a:r>
              <a:rPr lang="en-US" altLang="zh-TW" dirty="0" smtClean="0"/>
              <a:t> = (width/2,height/2) 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滑鼠控制球的練習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buttons = </a:t>
            </a:r>
            <a:r>
              <a:rPr lang="en-US" altLang="zh-TW" dirty="0" err="1" smtClean="0"/>
              <a:t>pg.mouse.get_pressed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if buttons[0]:          #</a:t>
            </a:r>
            <a:r>
              <a:rPr lang="zh-TW" altLang="en-US" dirty="0" smtClean="0"/>
              <a:t>按滑鼠左鍵後球可移動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playing = True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buttons[2]:        #</a:t>
            </a:r>
            <a:r>
              <a:rPr lang="zh-TW" altLang="en-US" dirty="0" smtClean="0"/>
              <a:t>按滑鼠右鍵後球不能移動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playing = False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if playing == True:     #</a:t>
            </a:r>
            <a:r>
              <a:rPr lang="zh-TW" altLang="en-US" dirty="0" smtClean="0"/>
              <a:t>球可移動狀態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    </a:t>
            </a:r>
            <a:r>
              <a:rPr lang="en-US" altLang="zh-TW" dirty="0" err="1" smtClean="0"/>
              <a:t>mouses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pg.mouse.get_pos</a:t>
            </a:r>
            <a:r>
              <a:rPr lang="en-US" altLang="zh-TW" dirty="0" smtClean="0"/>
              <a:t>()  #</a:t>
            </a:r>
            <a:r>
              <a:rPr lang="zh-TW" altLang="en-US" dirty="0" smtClean="0"/>
              <a:t>取得滑鼠坐標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    </a:t>
            </a:r>
            <a:r>
              <a:rPr lang="en-US" altLang="zh-TW" dirty="0" err="1" smtClean="0"/>
              <a:t>rect.centerx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mouses</a:t>
            </a:r>
            <a:r>
              <a:rPr lang="en-US" altLang="zh-TW" dirty="0" smtClean="0"/>
              <a:t>[0]     #</a:t>
            </a:r>
            <a:r>
              <a:rPr lang="zh-TW" altLang="en-US" dirty="0" smtClean="0"/>
              <a:t>移動滑鼠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    </a:t>
            </a:r>
            <a:r>
              <a:rPr lang="en-US" altLang="zh-TW" dirty="0" err="1" smtClean="0"/>
              <a:t>rect.centery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mouses</a:t>
            </a:r>
            <a:r>
              <a:rPr lang="en-US" altLang="zh-TW" dirty="0" smtClean="0"/>
              <a:t>[1]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壁球一般版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遊戲開始時，一顆球會隨著滑鼠移動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按下滑鼠右鍵後，球開始自由移動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碰到螢幕上下左右會反彈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按下滑鼠左鍵後，球會回歸滑鼠控制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壁球一般版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ball_x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ball_x+dx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ball_y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ball_y+dy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右牆或左牆碰撞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smtClean="0"/>
              <a:t>if(</a:t>
            </a:r>
            <a:r>
              <a:rPr lang="en-US" altLang="zh-TW" dirty="0" err="1" smtClean="0"/>
              <a:t>ball_x</a:t>
            </a:r>
            <a:r>
              <a:rPr lang="en-US" altLang="zh-TW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 &gt; WIDTH - radius or </a:t>
            </a:r>
            <a:r>
              <a:rPr lang="en-US" altLang="zh-TW" dirty="0" err="1" smtClean="0"/>
              <a:t>ball_x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 &lt; radius):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 </a:t>
            </a:r>
            <a:r>
              <a:rPr lang="en-US" altLang="zh-TW" dirty="0" smtClean="0"/>
              <a:t>= -</a:t>
            </a:r>
            <a:r>
              <a:rPr lang="en-US" altLang="zh-TW" dirty="0" err="1" smtClean="0"/>
              <a:t>dx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ball_c</a:t>
            </a:r>
            <a:r>
              <a:rPr lang="en-US" altLang="zh-TW" dirty="0" smtClean="0"/>
              <a:t>=(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(0,255),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(0,255),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(0,255))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</a:t>
            </a:r>
            <a:r>
              <a:rPr lang="en-US" altLang="zh-TW" dirty="0" smtClean="0"/>
              <a:t># </a:t>
            </a:r>
            <a:r>
              <a:rPr lang="zh-TW" altLang="en-US" dirty="0" smtClean="0"/>
              <a:t>下牆或上牆碰撞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en-US" altLang="zh-TW" dirty="0" smtClean="0"/>
              <a:t>if(</a:t>
            </a:r>
            <a:r>
              <a:rPr lang="en-US" altLang="zh-TW" dirty="0" err="1" smtClean="0"/>
              <a:t>ball_y</a:t>
            </a:r>
            <a:r>
              <a:rPr lang="en-US" altLang="zh-TW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 &gt; HEIGHT - radius or </a:t>
            </a:r>
            <a:r>
              <a:rPr lang="en-US" altLang="zh-TW" dirty="0" err="1" smtClean="0"/>
              <a:t>ball_y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 &lt; radius):       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</a:t>
            </a:r>
            <a:r>
              <a:rPr lang="zh-TW" altLang="en-US" dirty="0" smtClean="0"/>
              <a:t>   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 </a:t>
            </a:r>
            <a:r>
              <a:rPr lang="en-US" altLang="zh-TW" dirty="0" smtClean="0"/>
              <a:t>= -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ball_c</a:t>
            </a:r>
            <a:r>
              <a:rPr lang="en-US" altLang="zh-TW" dirty="0" smtClean="0"/>
              <a:t>=(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(0,255),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(0,255),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(0,255))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壁球</a:t>
            </a:r>
            <a:r>
              <a:rPr lang="en-US" altLang="zh-TW" dirty="0" smtClean="0"/>
              <a:t>—</a:t>
            </a:r>
            <a:r>
              <a:rPr lang="en-US" altLang="zh-TW" dirty="0" err="1" smtClean="0"/>
              <a:t>rect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使用圖片當球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球碰到上下螢幕，螢幕的背景色會改變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球碰到左右螢幕，球的速度會改變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壁球</a:t>
            </a:r>
            <a:r>
              <a:rPr lang="en-US" altLang="zh-TW" dirty="0" smtClean="0"/>
              <a:t>—</a:t>
            </a:r>
            <a:r>
              <a:rPr lang="en-US" altLang="zh-TW" dirty="0" err="1" smtClean="0"/>
              <a:t>rect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40768"/>
            <a:ext cx="10729192" cy="551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 ball=</a:t>
            </a:r>
            <a:r>
              <a:rPr lang="en-US" altLang="zh-TW" sz="2400" dirty="0" err="1" smtClean="0"/>
              <a:t>ball.move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sx,sy</a:t>
            </a:r>
            <a:r>
              <a:rPr lang="en-US" altLang="zh-TW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    if </a:t>
            </a:r>
            <a:r>
              <a:rPr lang="en-US" altLang="zh-TW" sz="2400" dirty="0" err="1" smtClean="0"/>
              <a:t>ball.left</a:t>
            </a:r>
            <a:r>
              <a:rPr lang="en-US" altLang="zh-TW" sz="2400" dirty="0" smtClean="0"/>
              <a:t>&lt;0 or </a:t>
            </a:r>
            <a:r>
              <a:rPr lang="en-US" altLang="zh-TW" sz="2400" dirty="0" err="1" smtClean="0"/>
              <a:t>ball.right</a:t>
            </a:r>
            <a:r>
              <a:rPr lang="en-US" altLang="zh-TW" sz="2400" dirty="0" smtClean="0"/>
              <a:t>&gt;WIDTH: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sx</a:t>
            </a:r>
            <a:r>
              <a:rPr lang="en-US" altLang="zh-TW" sz="2400" dirty="0" smtClean="0"/>
              <a:t>=-</a:t>
            </a:r>
            <a:r>
              <a:rPr lang="en-US" altLang="zh-TW" sz="2400" dirty="0" err="1" smtClean="0"/>
              <a:t>sx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        FPS = </a:t>
            </a:r>
            <a:r>
              <a:rPr lang="en-US" altLang="zh-TW" sz="2400" dirty="0" err="1" smtClean="0"/>
              <a:t>random.randint</a:t>
            </a:r>
            <a:r>
              <a:rPr lang="en-US" altLang="zh-TW" sz="2400" dirty="0" smtClean="0"/>
              <a:t>(150,300)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    if </a:t>
            </a:r>
            <a:r>
              <a:rPr lang="en-US" altLang="zh-TW" sz="2400" dirty="0" err="1" smtClean="0"/>
              <a:t>ball.top</a:t>
            </a:r>
            <a:r>
              <a:rPr lang="en-US" altLang="zh-TW" sz="2400" dirty="0" smtClean="0"/>
              <a:t>&lt;0 or </a:t>
            </a:r>
            <a:r>
              <a:rPr lang="en-US" altLang="zh-TW" sz="2400" dirty="0" err="1" smtClean="0"/>
              <a:t>ball.bottom</a:t>
            </a:r>
            <a:r>
              <a:rPr lang="en-US" altLang="zh-TW" sz="2400" dirty="0" smtClean="0"/>
              <a:t>&gt;HEIGHT: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sy</a:t>
            </a:r>
            <a:r>
              <a:rPr lang="en-US" altLang="zh-TW" sz="2400" dirty="0" smtClean="0"/>
              <a:t>=-</a:t>
            </a:r>
            <a:r>
              <a:rPr lang="en-US" altLang="zh-TW" sz="2400" dirty="0" err="1" smtClean="0"/>
              <a:t>sy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bg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random.randint</a:t>
            </a:r>
            <a:r>
              <a:rPr lang="en-US" altLang="zh-TW" sz="2400" dirty="0" smtClean="0"/>
              <a:t>(0,255),</a:t>
            </a:r>
            <a:r>
              <a:rPr lang="en-US" altLang="zh-TW" sz="2400" dirty="0" err="1" smtClean="0"/>
              <a:t>random.randint</a:t>
            </a:r>
            <a:r>
              <a:rPr lang="en-US" altLang="zh-TW" sz="2400" dirty="0" smtClean="0"/>
              <a:t>(0,255),</a:t>
            </a:r>
            <a:r>
              <a:rPr lang="en-US" altLang="zh-TW" sz="2400" dirty="0" err="1" smtClean="0"/>
              <a:t>random.randint</a:t>
            </a:r>
            <a:r>
              <a:rPr lang="en-US" altLang="zh-TW" sz="2400" dirty="0" smtClean="0"/>
              <a:t>(0,255)) 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壁球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精靈版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功能與</a:t>
            </a:r>
            <a:r>
              <a:rPr lang="en-US" altLang="zh-TW" dirty="0" smtClean="0"/>
              <a:t>RECT</a:t>
            </a:r>
            <a:r>
              <a:rPr lang="zh-TW" altLang="en-US" dirty="0" smtClean="0"/>
              <a:t>版相同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使用精靈製作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44</TotalTime>
  <Words>410</Words>
  <Application>Microsoft Office PowerPoint</Application>
  <PresentationFormat>如螢幕大小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行雲流水</vt:lpstr>
      <vt:lpstr>壁球遊戲</vt:lpstr>
      <vt:lpstr>滑鼠控制球的練習</vt:lpstr>
      <vt:lpstr>滑鼠控制球的練習</vt:lpstr>
      <vt:lpstr>滑鼠控制球的練習</vt:lpstr>
      <vt:lpstr>壁球一般版</vt:lpstr>
      <vt:lpstr>壁球一般版</vt:lpstr>
      <vt:lpstr>壁球—rect版</vt:lpstr>
      <vt:lpstr>壁球—rect版</vt:lpstr>
      <vt:lpstr>作業—壁球—精靈版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壁球遊戲</dc:title>
  <dc:creator>cylin</dc:creator>
  <cp:lastModifiedBy>cylin</cp:lastModifiedBy>
  <cp:revision>5</cp:revision>
  <dcterms:created xsi:type="dcterms:W3CDTF">2022-05-04T02:17:18Z</dcterms:created>
  <dcterms:modified xsi:type="dcterms:W3CDTF">2022-05-04T03:02:03Z</dcterms:modified>
</cp:coreProperties>
</file>