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AAD5513-97CB-431F-9443-CE4DD8B58AFA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70EFC5-7F55-4AEF-A12F-73E10E3C5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打磚塊遊戲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7406640" cy="1752600"/>
          </a:xfrm>
        </p:spPr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設計磚塊二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556792"/>
            <a:ext cx="11809312" cy="4800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bricks=</a:t>
            </a:r>
            <a:r>
              <a:rPr lang="en-US" altLang="zh-TW" sz="2400" dirty="0" err="1" smtClean="0"/>
              <a:t>pygame.sprite.Group</a:t>
            </a:r>
            <a:r>
              <a:rPr lang="en-US" altLang="zh-TW" sz="2400" dirty="0" smtClean="0"/>
              <a:t>()</a:t>
            </a:r>
          </a:p>
          <a:p>
            <a:r>
              <a:rPr lang="en-US" altLang="zh-TW" sz="2400" dirty="0" smtClean="0"/>
              <a:t>for ii in range(6):</a:t>
            </a:r>
          </a:p>
          <a:p>
            <a:r>
              <a:rPr lang="en-US" altLang="zh-TW" sz="2400" dirty="0" smtClean="0"/>
              <a:t>    for </a:t>
            </a:r>
            <a:r>
              <a:rPr lang="en-US" altLang="zh-TW" sz="2400" dirty="0" err="1" smtClean="0"/>
              <a:t>jj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ccc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random.randrange</a:t>
            </a:r>
            <a:r>
              <a:rPr lang="en-US" altLang="zh-TW" sz="2400" dirty="0" smtClean="0"/>
              <a:t>(0,255),</a:t>
            </a:r>
            <a:r>
              <a:rPr lang="en-US" altLang="zh-TW" sz="2400" dirty="0" err="1" smtClean="0"/>
              <a:t>random.randrange</a:t>
            </a:r>
            <a:r>
              <a:rPr lang="en-US" altLang="zh-TW" sz="2400" dirty="0" smtClean="0"/>
              <a:t>(0,255),</a:t>
            </a:r>
            <a:r>
              <a:rPr lang="en-US" altLang="zh-TW" sz="2400" dirty="0" err="1" smtClean="0"/>
              <a:t>random.randrange</a:t>
            </a:r>
            <a:r>
              <a:rPr lang="en-US" altLang="zh-TW" sz="2400" dirty="0" smtClean="0"/>
              <a:t>(0,255))</a:t>
            </a:r>
          </a:p>
          <a:p>
            <a:r>
              <a:rPr lang="en-US" altLang="zh-TW" sz="2400" dirty="0" smtClean="0"/>
              <a:t>        brick=Brick(ii*60,jj*20,ccc)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bricks.add</a:t>
            </a:r>
            <a:r>
              <a:rPr lang="en-US" altLang="zh-TW" sz="2400" dirty="0" smtClean="0"/>
              <a:t>(brick)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sprites.add</a:t>
            </a:r>
            <a:r>
              <a:rPr lang="en-US" altLang="zh-TW" sz="2400" dirty="0" smtClean="0"/>
              <a:t>(brick)</a:t>
            </a:r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球跟反彈板的碰撞處理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nice=</a:t>
            </a:r>
            <a:r>
              <a:rPr lang="en-US" altLang="zh-TW" dirty="0" err="1" smtClean="0"/>
              <a:t>pygame.sprite.collide_rect</a:t>
            </a:r>
            <a:r>
              <a:rPr lang="en-US" altLang="zh-TW" dirty="0" smtClean="0"/>
              <a:t>(ball, pad)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if nice: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ball.speedy</a:t>
            </a:r>
            <a:r>
              <a:rPr lang="en-US" altLang="zh-TW" dirty="0" smtClean="0"/>
              <a:t>=-</a:t>
            </a:r>
            <a:r>
              <a:rPr lang="en-US" altLang="zh-TW" dirty="0" err="1" smtClean="0"/>
              <a:t>ball.speedy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球跟磚塊的碰撞處理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1024" y="1412776"/>
            <a:ext cx="8392976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hit=</a:t>
            </a:r>
            <a:r>
              <a:rPr lang="en-US" altLang="zh-TW" dirty="0" err="1" smtClean="0"/>
              <a:t>pygame.sprite.spritecollide</a:t>
            </a:r>
            <a:r>
              <a:rPr lang="en-US" altLang="zh-TW" dirty="0" smtClean="0"/>
              <a:t>(ball, bricks, True)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if hit: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ball.speedy</a:t>
            </a:r>
            <a:r>
              <a:rPr lang="en-US" altLang="zh-TW" dirty="0" smtClean="0"/>
              <a:t>=-</a:t>
            </a:r>
            <a:r>
              <a:rPr lang="en-US" altLang="zh-TW" dirty="0" err="1" smtClean="0"/>
              <a:t>ball.speedy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遊戲規畫與設計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使用</a:t>
            </a:r>
            <a:r>
              <a:rPr lang="en-US" altLang="zh-TW" dirty="0" smtClean="0"/>
              <a:t>[</a:t>
            </a:r>
            <a:r>
              <a:rPr lang="zh-TW" altLang="en-US" dirty="0" smtClean="0"/>
              <a:t>精靈</a:t>
            </a:r>
            <a:r>
              <a:rPr lang="en-US" altLang="zh-TW" dirty="0" smtClean="0"/>
              <a:t>]</a:t>
            </a:r>
            <a:r>
              <a:rPr lang="zh-TW" altLang="en-US" dirty="0" smtClean="0"/>
              <a:t>做為設計主軸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遊戲開始時，球停在反彈板上，由使用者自行決定開始的時機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球碰到阻礙時會往反方向</a:t>
            </a:r>
            <a:r>
              <a:rPr lang="zh-TW" altLang="en-US" dirty="0" smtClean="0"/>
              <a:t>反彈且背景色會隨機變化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球碰到磚塊時磚塊會</a:t>
            </a:r>
            <a:r>
              <a:rPr lang="zh-TW" altLang="en-US" dirty="0" smtClean="0"/>
              <a:t>消失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反彈板沒有接住球，因此跑出視窗下方時遊戲結束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447800"/>
            <a:ext cx="9721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class Ball(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def __init__(self):</a:t>
            </a:r>
          </a:p>
          <a:p>
            <a:r>
              <a:rPr lang="en-US" altLang="zh-TW" dirty="0" smtClean="0"/>
              <a:t>        super().__init__()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("ball.png")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, [30, 30])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self.speedx</a:t>
            </a:r>
            <a:r>
              <a:rPr lang="en-US" altLang="zh-TW" dirty="0" smtClean="0"/>
              <a:t>=10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self.speedy</a:t>
            </a:r>
            <a:r>
              <a:rPr lang="en-US" altLang="zh-TW" dirty="0" smtClean="0"/>
              <a:t>=-10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=WIDTH/2-15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=HEIGHT-80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設計反彈板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class Pad(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def __init__(self):</a:t>
            </a:r>
          </a:p>
          <a:p>
            <a:r>
              <a:rPr lang="en-US" altLang="zh-TW" dirty="0" smtClean="0"/>
              <a:t>        super().__init__()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((150,20))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self.image.fill</a:t>
            </a:r>
            <a:r>
              <a:rPr lang="en-US" altLang="zh-TW" dirty="0" smtClean="0"/>
              <a:t>(GREEN)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=WIDTH/2-70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=HEIGHT-50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self.speedx</a:t>
            </a:r>
            <a:r>
              <a:rPr lang="en-US" altLang="zh-TW" dirty="0" smtClean="0"/>
              <a:t>=10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建立精靈群組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sprites=</a:t>
            </a:r>
            <a:r>
              <a:rPr lang="en-US" altLang="zh-TW" dirty="0" err="1" smtClean="0"/>
              <a:t>pygame.sprite.Group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ball=Ball()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sprites.add</a:t>
            </a:r>
            <a:r>
              <a:rPr lang="en-US" altLang="zh-TW" dirty="0" smtClean="0"/>
              <a:t>(ball)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pad=Pad()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sprites.add</a:t>
            </a:r>
            <a:r>
              <a:rPr lang="en-US" altLang="zh-TW" dirty="0" smtClean="0"/>
              <a:t>(pad)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全部精靈的更新與重繪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sprites.update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sprites.draw</a:t>
            </a:r>
            <a:r>
              <a:rPr lang="en-US" altLang="zh-TW" dirty="0" smtClean="0"/>
              <a:t>(screen)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設計反彈板可以左右橫移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 def update(self):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key=</a:t>
            </a:r>
            <a:r>
              <a:rPr lang="en-US" altLang="zh-TW" dirty="0" err="1" smtClean="0"/>
              <a:t>pygame.key.get_pressed</a:t>
            </a:r>
            <a:r>
              <a:rPr lang="en-US" altLang="zh-TW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if key[</a:t>
            </a:r>
            <a:r>
              <a:rPr lang="en-US" altLang="zh-TW" dirty="0" err="1" smtClean="0"/>
              <a:t>pygame.K_LEFT</a:t>
            </a:r>
            <a:r>
              <a:rPr lang="en-US" altLang="zh-TW" dirty="0" smtClean="0"/>
              <a:t>]: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-=</a:t>
            </a:r>
            <a:r>
              <a:rPr lang="en-US" altLang="zh-TW" dirty="0" err="1" smtClean="0"/>
              <a:t>self.speedx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self.rect.left</a:t>
            </a:r>
            <a:r>
              <a:rPr lang="en-US" altLang="zh-TW" dirty="0" smtClean="0"/>
              <a:t>&lt;0: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self.rect.left</a:t>
            </a:r>
            <a:r>
              <a:rPr lang="en-US" altLang="zh-TW" dirty="0" smtClean="0"/>
              <a:t>=0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if </a:t>
            </a:r>
            <a:r>
              <a:rPr lang="en-US" altLang="zh-TW" dirty="0" smtClean="0"/>
              <a:t>key[</a:t>
            </a:r>
            <a:r>
              <a:rPr lang="en-US" altLang="zh-TW" dirty="0" err="1" smtClean="0"/>
              <a:t>pygame.K_RIGHT</a:t>
            </a:r>
            <a:r>
              <a:rPr lang="en-US" altLang="zh-TW" dirty="0" smtClean="0"/>
              <a:t>]: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+=</a:t>
            </a:r>
            <a:r>
              <a:rPr lang="en-US" altLang="zh-TW" dirty="0" err="1" smtClean="0"/>
              <a:t>self.speedx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self.rect.right</a:t>
            </a:r>
            <a:r>
              <a:rPr lang="en-US" altLang="zh-TW" dirty="0" smtClean="0"/>
              <a:t>&gt;WIDTH: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self.rect.right</a:t>
            </a:r>
            <a:r>
              <a:rPr lang="en-US" altLang="zh-TW" dirty="0" smtClean="0"/>
              <a:t>=WIDTH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反彈板左右橫移時，怎麼讓球跟著跑</a:t>
            </a:r>
            <a:r>
              <a:rPr lang="en-US" altLang="zh-TW" sz="2800" dirty="0" smtClean="0"/>
              <a:t>???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解決方案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設計一個變數，用來判斷遊戲是否已經開始，初始值為</a:t>
            </a:r>
            <a:r>
              <a:rPr lang="en-US" altLang="zh-TW" dirty="0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設計按</a:t>
            </a:r>
            <a:r>
              <a:rPr lang="en-US" altLang="zh-TW" dirty="0" smtClean="0"/>
              <a:t>SPACE</a:t>
            </a:r>
            <a:r>
              <a:rPr lang="zh-TW" altLang="en-US" dirty="0" smtClean="0"/>
              <a:t>鍵時將此變數更改為</a:t>
            </a:r>
            <a:r>
              <a:rPr lang="en-US" altLang="zh-TW" dirty="0" smtClean="0"/>
              <a:t>True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移動反彈板時判斷變數的值如果是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就連帶移動球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球移動前需先判斷此變數的值是否為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設計磚塊一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Brick(</a:t>
            </a:r>
            <a:r>
              <a:rPr lang="en-US" altLang="zh-TW" dirty="0" err="1" smtClean="0"/>
              <a:t>pygame.sprite.Sprite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def __init__(</a:t>
            </a:r>
            <a:r>
              <a:rPr lang="en-US" altLang="zh-TW" dirty="0" err="1" smtClean="0"/>
              <a:t>self,xx,yy,cc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super().__init__()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((60,20))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self.image.fill</a:t>
            </a:r>
            <a:r>
              <a:rPr lang="en-US" altLang="zh-TW" dirty="0" smtClean="0"/>
              <a:t>(cc)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self.image.get_rect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self.rect.x</a:t>
            </a:r>
            <a:r>
              <a:rPr lang="en-US" altLang="zh-TW" dirty="0" smtClean="0"/>
              <a:t>=xx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self.rect.y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yy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348</TotalTime>
  <Words>401</Words>
  <Application>Microsoft Office PowerPoint</Application>
  <PresentationFormat>如螢幕大小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夏至</vt:lpstr>
      <vt:lpstr>打磚塊遊戲</vt:lpstr>
      <vt:lpstr>遊戲規畫與設計</vt:lpstr>
      <vt:lpstr>設計球</vt:lpstr>
      <vt:lpstr>設計反彈板</vt:lpstr>
      <vt:lpstr>建立精靈群組</vt:lpstr>
      <vt:lpstr>全部精靈的更新與重繪</vt:lpstr>
      <vt:lpstr>設計反彈板可以左右橫移</vt:lpstr>
      <vt:lpstr>問題=反彈板左右橫移時，怎麼讓球跟著跑???</vt:lpstr>
      <vt:lpstr>設計磚塊一</vt:lpstr>
      <vt:lpstr>設計磚塊二</vt:lpstr>
      <vt:lpstr>球跟反彈板的碰撞處理</vt:lpstr>
      <vt:lpstr>球跟磚塊的碰撞處理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打磚塊遊戲</dc:title>
  <dc:creator>cylin</dc:creator>
  <cp:lastModifiedBy>cylin</cp:lastModifiedBy>
  <cp:revision>8</cp:revision>
  <dcterms:created xsi:type="dcterms:W3CDTF">2022-05-11T01:16:15Z</dcterms:created>
  <dcterms:modified xsi:type="dcterms:W3CDTF">2022-05-11T07:04:31Z</dcterms:modified>
</cp:coreProperties>
</file>