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337E4B-B92E-49C2-8B66-827BCF20CF6B}" type="datetimeFigureOut">
              <a:rPr lang="zh-TW" altLang="en-US" smtClean="0"/>
              <a:t>2022/5/6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81913C-86E3-4B2F-83F4-7711BF6805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熱身篇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80048" cy="1752600"/>
          </a:xfrm>
        </p:spPr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rotozoom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ang</a:t>
            </a:r>
            <a:r>
              <a:rPr lang="en-US" altLang="zh-TW" sz="2400" dirty="0" smtClean="0"/>
              <a:t> = (ang+1)%360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img_rz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pygame.transform.rotozoom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img_sship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ang</a:t>
            </a:r>
            <a:r>
              <a:rPr lang="en-US" altLang="zh-TW" sz="2400" dirty="0" smtClean="0"/>
              <a:t>, 1.0)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x </a:t>
            </a:r>
            <a:r>
              <a:rPr lang="en-US" altLang="zh-TW" sz="2400" dirty="0" smtClean="0"/>
              <a:t>= WIDTH/2 - </a:t>
            </a:r>
            <a:r>
              <a:rPr lang="en-US" altLang="zh-TW" sz="2400" dirty="0" err="1" smtClean="0"/>
              <a:t>img_rz.get_width</a:t>
            </a:r>
            <a:r>
              <a:rPr lang="en-US" altLang="zh-TW" sz="2400" dirty="0" smtClean="0"/>
              <a:t>()/2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y </a:t>
            </a:r>
            <a:r>
              <a:rPr lang="en-US" altLang="zh-TW" sz="2400" dirty="0" smtClean="0"/>
              <a:t>= HEIGHT/2 - </a:t>
            </a:r>
            <a:r>
              <a:rPr lang="en-US" altLang="zh-TW" sz="2400" dirty="0" err="1" smtClean="0"/>
              <a:t>img_rz.get_height</a:t>
            </a:r>
            <a:r>
              <a:rPr lang="en-US" altLang="zh-TW" sz="2400" dirty="0" smtClean="0"/>
              <a:t>()/2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screen.blit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img_rz</a:t>
            </a:r>
            <a:r>
              <a:rPr lang="en-US" altLang="zh-TW" sz="2400" dirty="0" smtClean="0"/>
              <a:t>, [x, y])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--background scroll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# </a:t>
            </a:r>
            <a:r>
              <a:rPr lang="zh-TW" altLang="en-US" dirty="0" smtClean="0"/>
              <a:t>捲動背景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speed=4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bg_y</a:t>
            </a:r>
            <a:r>
              <a:rPr lang="en-US" altLang="zh-TW" dirty="0" smtClean="0"/>
              <a:t> </a:t>
            </a:r>
            <a:r>
              <a:rPr lang="en-US" altLang="zh-TW" dirty="0" smtClean="0"/>
              <a:t>= (</a:t>
            </a:r>
            <a:r>
              <a:rPr lang="en-US" altLang="zh-TW" dirty="0" err="1" smtClean="0"/>
              <a:t>bg_y+speed</a:t>
            </a:r>
            <a:r>
              <a:rPr lang="en-US" altLang="zh-TW" dirty="0" smtClean="0"/>
              <a:t>)%HEIGHT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, [0, </a:t>
            </a:r>
            <a:r>
              <a:rPr lang="en-US" altLang="zh-TW" dirty="0" err="1" smtClean="0"/>
              <a:t>bg_y</a:t>
            </a:r>
            <a:r>
              <a:rPr lang="en-US" altLang="zh-TW" dirty="0" smtClean="0"/>
              <a:t>-HEIGHT])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, [0, </a:t>
            </a:r>
            <a:r>
              <a:rPr lang="en-US" altLang="zh-TW" dirty="0" err="1" smtClean="0"/>
              <a:t>bg_y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move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太空船的圖片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正面、向左、向右、噴火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img_sship</a:t>
            </a:r>
            <a:r>
              <a:rPr lang="en-US" altLang="zh-TW" dirty="0" smtClean="0"/>
              <a:t> </a:t>
            </a:r>
            <a:r>
              <a:rPr lang="en-US" altLang="zh-TW" dirty="0" smtClean="0"/>
              <a:t>= [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("starship.png"),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("starship_l.png"),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("starship_r.png"),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("starship_burner.png")</a:t>
            </a:r>
          </a:p>
          <a:p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move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571723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控制上下左右鍵的圖片移動，並控制不要超出螢幕範圍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 smtClean="0"/>
              <a:t>key[K_UP] == 1: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- 20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ss_h</a:t>
            </a:r>
            <a:r>
              <a:rPr lang="en-US" altLang="zh-TW" dirty="0" smtClean="0"/>
              <a:t>/2:</a:t>
            </a:r>
          </a:p>
          <a:p>
            <a:r>
              <a:rPr lang="en-US" altLang="zh-TW" dirty="0" smtClean="0"/>
              <a:t>     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ss_h</a:t>
            </a:r>
            <a:r>
              <a:rPr lang="en-US" altLang="zh-TW" dirty="0" smtClean="0"/>
              <a:t>/2</a:t>
            </a:r>
          </a:p>
          <a:p>
            <a:r>
              <a:rPr lang="en-US" altLang="zh-TW" dirty="0" smtClean="0"/>
              <a:t>if </a:t>
            </a:r>
            <a:r>
              <a:rPr lang="en-US" altLang="zh-TW" dirty="0" smtClean="0"/>
              <a:t>key[K_DOWN] == 1: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+ 20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smtClean="0"/>
              <a:t>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&gt; HEIGHT-</a:t>
            </a:r>
            <a:r>
              <a:rPr lang="en-US" altLang="zh-TW" dirty="0" err="1" smtClean="0"/>
              <a:t>ss_h</a:t>
            </a:r>
            <a:r>
              <a:rPr lang="en-US" altLang="zh-TW" dirty="0" smtClean="0"/>
              <a:t>/2: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ss_y</a:t>
            </a:r>
            <a:r>
              <a:rPr lang="en-US" altLang="zh-TW" dirty="0" smtClean="0"/>
              <a:t> = HEIGHT-</a:t>
            </a:r>
            <a:r>
              <a:rPr lang="en-US" altLang="zh-TW" dirty="0" err="1" smtClean="0"/>
              <a:t>ss_h</a:t>
            </a:r>
            <a:r>
              <a:rPr lang="en-US" altLang="zh-TW" dirty="0" smtClean="0"/>
              <a:t>/2</a:t>
            </a:r>
          </a:p>
          <a:p>
            <a:r>
              <a:rPr lang="en-US" altLang="zh-TW" dirty="0" smtClean="0"/>
              <a:t>if </a:t>
            </a:r>
            <a:r>
              <a:rPr lang="en-US" altLang="zh-TW" dirty="0" smtClean="0"/>
              <a:t>key[K_LEFT] == 1: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ss_d</a:t>
            </a:r>
            <a:r>
              <a:rPr lang="en-US" altLang="zh-TW" dirty="0" smtClean="0"/>
              <a:t> = 1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20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ss_w</a:t>
            </a:r>
            <a:r>
              <a:rPr lang="en-US" altLang="zh-TW" dirty="0" smtClean="0"/>
              <a:t>/2: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ss_w</a:t>
            </a:r>
            <a:r>
              <a:rPr lang="en-US" altLang="zh-TW" dirty="0" smtClean="0"/>
              <a:t>/2</a:t>
            </a:r>
          </a:p>
          <a:p>
            <a:r>
              <a:rPr lang="en-US" altLang="zh-TW" dirty="0" smtClean="0"/>
              <a:t>if </a:t>
            </a:r>
            <a:r>
              <a:rPr lang="en-US" altLang="zh-TW" dirty="0" smtClean="0"/>
              <a:t>key[K_RIGHT] == 1: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ss_d</a:t>
            </a:r>
            <a:r>
              <a:rPr lang="en-US" altLang="zh-TW" dirty="0" smtClean="0"/>
              <a:t> = 2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+ 20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&gt; WIDTH-</a:t>
            </a:r>
            <a:r>
              <a:rPr lang="en-US" altLang="zh-TW" dirty="0" err="1" smtClean="0"/>
              <a:t>ss_w</a:t>
            </a:r>
            <a:r>
              <a:rPr lang="en-US" altLang="zh-TW" dirty="0" smtClean="0"/>
              <a:t>/2: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ss_x</a:t>
            </a:r>
            <a:r>
              <a:rPr lang="en-US" altLang="zh-TW" dirty="0" smtClean="0"/>
              <a:t> = WIDTH-</a:t>
            </a:r>
            <a:r>
              <a:rPr lang="en-US" altLang="zh-TW" dirty="0" err="1" smtClean="0"/>
              <a:t>ss_w</a:t>
            </a:r>
            <a:r>
              <a:rPr lang="en-US" altLang="zh-TW" dirty="0" smtClean="0"/>
              <a:t>/2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move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10225136" cy="50691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製作引擎噴火的動畫效果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scrn.blit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img_sship</a:t>
            </a:r>
            <a:r>
              <a:rPr lang="en-US" altLang="zh-TW" dirty="0" smtClean="0"/>
              <a:t>[3</a:t>
            </a:r>
            <a:r>
              <a:rPr lang="en-US" altLang="zh-TW" dirty="0" smtClean="0"/>
              <a:t>], [ss_x-8, ss_y+40])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scrn.blit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img_sship</a:t>
            </a:r>
            <a:r>
              <a:rPr lang="en-US" altLang="zh-TW" dirty="0" smtClean="0"/>
              <a:t>[3</a:t>
            </a:r>
            <a:r>
              <a:rPr lang="en-US" altLang="zh-TW" dirty="0" smtClean="0"/>
              <a:t>], [ss_x-8, ss_y+40+(tmr%3)*2])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shoot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zh-TW" altLang="en-US" dirty="0" smtClean="0"/>
              <a:t>子彈相關參數設定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MISSILE_MAX </a:t>
            </a:r>
            <a:r>
              <a:rPr lang="en-US" altLang="zh-TW" dirty="0" smtClean="0"/>
              <a:t>= 200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msl_no</a:t>
            </a:r>
            <a:r>
              <a:rPr lang="en-US" altLang="zh-TW" dirty="0" smtClean="0"/>
              <a:t> = 0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msl_f</a:t>
            </a:r>
            <a:r>
              <a:rPr lang="en-US" altLang="zh-TW" dirty="0" smtClean="0"/>
              <a:t> = [False]*MISSILE_MAX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msl_x</a:t>
            </a:r>
            <a:r>
              <a:rPr lang="en-US" altLang="zh-TW" dirty="0" smtClean="0"/>
              <a:t> = [0]*MISSILE_MAX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msl_y</a:t>
            </a:r>
            <a:r>
              <a:rPr lang="en-US" altLang="zh-TW" dirty="0" smtClean="0"/>
              <a:t> = [0]*MISSILE_MAX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shoot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# </a:t>
            </a:r>
            <a:r>
              <a:rPr lang="zh-TW" altLang="en-US" dirty="0" smtClean="0"/>
              <a:t>設定我機發射的飛彈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set_missile</a:t>
            </a:r>
            <a:r>
              <a:rPr lang="en-US" altLang="zh-TW" dirty="0" smtClean="0"/>
              <a:t>():</a:t>
            </a:r>
            <a:endParaRPr lang="zh-TW" altLang="en-US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    </a:t>
            </a:r>
            <a:r>
              <a:rPr lang="en-US" altLang="zh-TW" dirty="0" smtClean="0"/>
              <a:t>global </a:t>
            </a:r>
            <a:r>
              <a:rPr lang="en-US" altLang="zh-TW" dirty="0" err="1" smtClean="0"/>
              <a:t>msl_no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msl_f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msl_no</a:t>
            </a:r>
            <a:r>
              <a:rPr lang="en-US" altLang="zh-TW" dirty="0" smtClean="0"/>
              <a:t>] = True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msl_x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msl_no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ss_x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msl_y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msl_no</a:t>
            </a:r>
            <a:r>
              <a:rPr lang="en-US" altLang="zh-TW" dirty="0" smtClean="0"/>
              <a:t>] = ss_y-50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msl_no</a:t>
            </a:r>
            <a:r>
              <a:rPr lang="en-US" altLang="zh-TW" dirty="0" smtClean="0"/>
              <a:t> = (msl_no+1)%MISSILE_MAX</a:t>
            </a:r>
          </a:p>
          <a:p>
            <a:pPr>
              <a:lnSpc>
                <a:spcPct val="160000"/>
              </a:lnSpc>
            </a:pPr>
            <a:endParaRPr lang="en-US" altLang="zh-TW" dirty="0" smtClean="0"/>
          </a:p>
          <a:p>
            <a:pPr>
              <a:lnSpc>
                <a:spcPct val="16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--starship shoot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dirty="0" smtClean="0"/>
              <a:t># </a:t>
            </a:r>
            <a:r>
              <a:rPr lang="zh-TW" altLang="en-US" dirty="0" smtClean="0"/>
              <a:t>移動飛彈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move_missile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scrn</a:t>
            </a:r>
            <a:r>
              <a:rPr lang="en-US" altLang="zh-TW" dirty="0" smtClean="0"/>
              <a:t>):</a:t>
            </a:r>
            <a:endParaRPr lang="zh-TW" altLang="en-US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    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range(MISSILE_MAX):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        if </a:t>
            </a:r>
            <a:r>
              <a:rPr lang="en-US" altLang="zh-TW" dirty="0" err="1" smtClean="0"/>
              <a:t>msl_f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== True: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msl_y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msl_y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- 36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scrn.blit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img_weapon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msl_x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]-10, </a:t>
            </a:r>
            <a:r>
              <a:rPr lang="en-US" altLang="zh-TW" dirty="0" err="1" smtClean="0"/>
              <a:t>msl_y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]-32])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msl_y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 0: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msl_f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False</a:t>
            </a:r>
          </a:p>
          <a:p>
            <a:pPr>
              <a:lnSpc>
                <a:spcPct val="170000"/>
              </a:lnSpc>
            </a:pPr>
            <a:endParaRPr lang="en-US" altLang="zh-TW" dirty="0" smtClean="0"/>
          </a:p>
          <a:p>
            <a:pPr>
              <a:lnSpc>
                <a:spcPct val="17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</TotalTime>
  <Words>394</Words>
  <Application>Microsoft Office PowerPoint</Application>
  <PresentationFormat>如螢幕大小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科技</vt:lpstr>
      <vt:lpstr>射擊遊戲—熱身篇</vt:lpstr>
      <vt:lpstr>pygame--rotozoom的用法</vt:lpstr>
      <vt:lpstr>pygame--background scroll</vt:lpstr>
      <vt:lpstr>pygame--starship move</vt:lpstr>
      <vt:lpstr>pygame--starship move</vt:lpstr>
      <vt:lpstr>pygame--starship move</vt:lpstr>
      <vt:lpstr>pygame--starship shoot</vt:lpstr>
      <vt:lpstr>pygame--starship shoot</vt:lpstr>
      <vt:lpstr>pygame--starship shoot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射擊遊戲—熱身篇</dc:title>
  <dc:creator>cylin</dc:creator>
  <cp:lastModifiedBy>cylin</cp:lastModifiedBy>
  <cp:revision>5</cp:revision>
  <dcterms:created xsi:type="dcterms:W3CDTF">2022-05-06T02:08:01Z</dcterms:created>
  <dcterms:modified xsi:type="dcterms:W3CDTF">2022-05-06T02:48:42Z</dcterms:modified>
</cp:coreProperties>
</file>