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FBDB78-6026-4ED2-AF39-2CBAAB08F3F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</a:t>
            </a:r>
            <a:r>
              <a:rPr lang="en-US" altLang="zh-TW" cap="none" dirty="0" smtClean="0"/>
              <a:t>lcy570225@gmail.com</a:t>
            </a:r>
            <a:endParaRPr lang="zh-TW" altLang="en-US" cap="none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射擊遊戲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精靈運用篇</a:t>
            </a:r>
            <a:r>
              <a:rPr lang="en-US" altLang="zh-TW" dirty="0" smtClean="0"/>
              <a:t>(V0)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太空船開火設定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def fire(self):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bullet=Bullet(self.rect.centerx-5,self.rect.top)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sprites.add</a:t>
            </a:r>
            <a:r>
              <a:rPr lang="en-US" altLang="zh-TW" dirty="0" smtClean="0"/>
              <a:t>(bullet)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bullets.add</a:t>
            </a:r>
            <a:r>
              <a:rPr lang="en-US" altLang="zh-TW" dirty="0" smtClean="0"/>
              <a:t>(bullet)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太空船開火觸發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if </a:t>
            </a:r>
            <a:r>
              <a:rPr lang="en-US" altLang="zh-TW" dirty="0" err="1" smtClean="0"/>
              <a:t>event.type</a:t>
            </a:r>
            <a:r>
              <a:rPr lang="en-US" altLang="zh-TW" dirty="0" smtClean="0"/>
              <a:t>==</a:t>
            </a:r>
            <a:r>
              <a:rPr lang="en-US" altLang="zh-TW" dirty="0" err="1" smtClean="0"/>
              <a:t>pygame.KEYDOWN</a:t>
            </a:r>
            <a:r>
              <a:rPr lang="en-US" altLang="zh-TW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if </a:t>
            </a:r>
            <a:r>
              <a:rPr lang="en-US" altLang="zh-TW" dirty="0" err="1" smtClean="0"/>
              <a:t>event.key</a:t>
            </a:r>
            <a:r>
              <a:rPr lang="en-US" altLang="zh-TW" dirty="0" smtClean="0"/>
              <a:t>==</a:t>
            </a:r>
            <a:r>
              <a:rPr lang="en-US" altLang="zh-TW" dirty="0" err="1" smtClean="0"/>
              <a:t>pygame.K_SPACE</a:t>
            </a:r>
            <a:r>
              <a:rPr lang="en-US" altLang="zh-TW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starship.fire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善用精靈處理畫面與物件重繪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更新遊戲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sprites.update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更新螢幕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sprites.draw</a:t>
            </a:r>
            <a:r>
              <a:rPr lang="en-US" altLang="zh-TW" dirty="0" smtClean="0"/>
              <a:t>(screen)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pygame.display.flip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遊戲初始化宣告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734744" cy="49262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smtClean="0"/>
              <a:t># </a:t>
            </a:r>
            <a:r>
              <a:rPr lang="zh-TW" altLang="en-US" dirty="0" smtClean="0"/>
              <a:t>初始化宣告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pygame.init</a:t>
            </a:r>
            <a:r>
              <a:rPr lang="en-US" altLang="zh-TW" dirty="0" smtClean="0"/>
              <a:t>()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pygame.mixer.init</a:t>
            </a:r>
            <a:r>
              <a:rPr lang="en-US" altLang="zh-TW" dirty="0" smtClean="0"/>
              <a:t>()</a:t>
            </a:r>
          </a:p>
          <a:p>
            <a:pPr>
              <a:lnSpc>
                <a:spcPct val="160000"/>
              </a:lnSpc>
            </a:pP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#</a:t>
            </a:r>
            <a:r>
              <a:rPr lang="zh-TW" altLang="en-US" dirty="0" smtClean="0"/>
              <a:t>創建螢幕與文字宣告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screen = </a:t>
            </a:r>
            <a:r>
              <a:rPr lang="en-US" altLang="zh-TW" dirty="0" err="1" smtClean="0"/>
              <a:t>pygame.display.set_mode</a:t>
            </a:r>
            <a:r>
              <a:rPr lang="en-US" altLang="zh-TW" dirty="0" smtClean="0"/>
              <a:t>((WIDTH, HEIGHT))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pygame.display.set_caption</a:t>
            </a:r>
            <a:r>
              <a:rPr lang="en-US" altLang="zh-TW" dirty="0" smtClean="0"/>
              <a:t>("My </a:t>
            </a:r>
            <a:r>
              <a:rPr lang="en-US" altLang="zh-TW" dirty="0" err="1" smtClean="0"/>
              <a:t>StarShip</a:t>
            </a:r>
            <a:r>
              <a:rPr lang="en-US" altLang="zh-TW" dirty="0" smtClean="0"/>
              <a:t>--v0")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clock = </a:t>
            </a:r>
            <a:r>
              <a:rPr lang="en-US" altLang="zh-TW" dirty="0" err="1" smtClean="0"/>
              <a:t>pygame.time.Clock</a:t>
            </a:r>
            <a:r>
              <a:rPr lang="en-US" altLang="zh-TW" dirty="0" smtClean="0"/>
              <a:t>()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myfont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pygame.font.Font</a:t>
            </a:r>
            <a:r>
              <a:rPr lang="en-US" altLang="zh-TW" dirty="0" smtClean="0"/>
              <a:t>("font.ttf", 48)</a:t>
            </a:r>
          </a:p>
          <a:p>
            <a:pPr>
              <a:lnSpc>
                <a:spcPct val="16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太空船初始化宣告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Starship(</a:t>
            </a:r>
            <a:r>
              <a:rPr lang="en-US" altLang="zh-TW" dirty="0" err="1" smtClean="0"/>
              <a:t>pygame.sprite.Sprite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def __init__(self):</a:t>
            </a:r>
          </a:p>
          <a:p>
            <a:r>
              <a:rPr lang="en-US" altLang="zh-TW" dirty="0" smtClean="0"/>
              <a:t>        super().__init__()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pygame.Surface</a:t>
            </a:r>
            <a:r>
              <a:rPr lang="en-US" altLang="zh-TW" dirty="0" smtClean="0"/>
              <a:t>((35,25))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self.image.fill</a:t>
            </a:r>
            <a:r>
              <a:rPr lang="en-US" altLang="zh-TW" dirty="0" smtClean="0"/>
              <a:t>(WHITE)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self.image.get_rect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self.rect.centerx</a:t>
            </a:r>
            <a:r>
              <a:rPr lang="en-US" altLang="zh-TW" dirty="0" smtClean="0"/>
              <a:t>=WIDTH/2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self.rect.centery</a:t>
            </a:r>
            <a:r>
              <a:rPr lang="en-US" altLang="zh-TW" dirty="0" smtClean="0"/>
              <a:t>=HEIGHT*0.75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self.speed</a:t>
            </a:r>
            <a:r>
              <a:rPr lang="en-US" altLang="zh-TW" dirty="0" smtClean="0"/>
              <a:t>=10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太空船移動設定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734744" cy="53309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 def update(self):</a:t>
            </a:r>
          </a:p>
          <a:p>
            <a:r>
              <a:rPr lang="en-US" altLang="zh-TW" dirty="0" smtClean="0"/>
              <a:t>        key=</a:t>
            </a:r>
            <a:r>
              <a:rPr lang="en-US" altLang="zh-TW" dirty="0" err="1" smtClean="0"/>
              <a:t>pygame.key.get_pressed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if key[</a:t>
            </a:r>
            <a:r>
              <a:rPr lang="en-US" altLang="zh-TW" dirty="0" err="1" smtClean="0"/>
              <a:t>pygame.K_UP</a:t>
            </a:r>
            <a:r>
              <a:rPr lang="en-US" altLang="zh-TW" dirty="0" smtClean="0"/>
              <a:t>]: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-=</a:t>
            </a:r>
            <a:r>
              <a:rPr lang="en-US" altLang="zh-TW" dirty="0" err="1" smtClean="0"/>
              <a:t>self.speed</a:t>
            </a:r>
            <a:endParaRPr lang="en-US" altLang="zh-TW" dirty="0" smtClean="0"/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self.rect.top</a:t>
            </a:r>
            <a:r>
              <a:rPr lang="en-US" altLang="zh-TW" dirty="0" smtClean="0"/>
              <a:t>&lt;0: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self.rect.top</a:t>
            </a:r>
            <a:r>
              <a:rPr lang="en-US" altLang="zh-TW" dirty="0" smtClean="0"/>
              <a:t>=0</a:t>
            </a:r>
          </a:p>
          <a:p>
            <a:r>
              <a:rPr lang="en-US" altLang="zh-TW" dirty="0" smtClean="0"/>
              <a:t>        if key[</a:t>
            </a:r>
            <a:r>
              <a:rPr lang="en-US" altLang="zh-TW" dirty="0" err="1" smtClean="0"/>
              <a:t>pygame.K_DOWN</a:t>
            </a:r>
            <a:r>
              <a:rPr lang="en-US" altLang="zh-TW" dirty="0" smtClean="0"/>
              <a:t>]: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+=</a:t>
            </a:r>
            <a:r>
              <a:rPr lang="en-US" altLang="zh-TW" dirty="0" err="1" smtClean="0"/>
              <a:t>self.speed</a:t>
            </a:r>
            <a:endParaRPr lang="en-US" altLang="zh-TW" dirty="0" smtClean="0"/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self.rect.bottom</a:t>
            </a:r>
            <a:r>
              <a:rPr lang="en-US" altLang="zh-TW" dirty="0" smtClean="0"/>
              <a:t>&gt;HEIGHT: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self.rect.bottom</a:t>
            </a:r>
            <a:r>
              <a:rPr lang="en-US" altLang="zh-TW" dirty="0" smtClean="0"/>
              <a:t>=HEIGHT</a:t>
            </a:r>
          </a:p>
          <a:p>
            <a:r>
              <a:rPr lang="en-US" altLang="zh-TW" dirty="0" smtClean="0"/>
              <a:t>        if key[</a:t>
            </a:r>
            <a:r>
              <a:rPr lang="en-US" altLang="zh-TW" dirty="0" err="1" smtClean="0"/>
              <a:t>pygame.K_LEFT</a:t>
            </a:r>
            <a:r>
              <a:rPr lang="en-US" altLang="zh-TW" dirty="0" smtClean="0"/>
              <a:t>]: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-=</a:t>
            </a:r>
            <a:r>
              <a:rPr lang="en-US" altLang="zh-TW" dirty="0" err="1" smtClean="0"/>
              <a:t>self.speed</a:t>
            </a:r>
            <a:endParaRPr lang="en-US" altLang="zh-TW" dirty="0" smtClean="0"/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self.rect.left</a:t>
            </a:r>
            <a:r>
              <a:rPr lang="en-US" altLang="zh-TW" dirty="0" smtClean="0"/>
              <a:t>&lt;0: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self.rect.left</a:t>
            </a:r>
            <a:r>
              <a:rPr lang="en-US" altLang="zh-TW" dirty="0" smtClean="0"/>
              <a:t>=0</a:t>
            </a:r>
          </a:p>
          <a:p>
            <a:r>
              <a:rPr lang="en-US" altLang="zh-TW" dirty="0" smtClean="0"/>
              <a:t>        if key[</a:t>
            </a:r>
            <a:r>
              <a:rPr lang="en-US" altLang="zh-TW" dirty="0" err="1" smtClean="0"/>
              <a:t>pygame.K_RIGHT</a:t>
            </a:r>
            <a:r>
              <a:rPr lang="en-US" altLang="zh-TW" dirty="0" smtClean="0"/>
              <a:t>]: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+=</a:t>
            </a:r>
            <a:r>
              <a:rPr lang="en-US" altLang="zh-TW" dirty="0" err="1" smtClean="0"/>
              <a:t>self.speed</a:t>
            </a:r>
            <a:endParaRPr lang="en-US" altLang="zh-TW" dirty="0" smtClean="0"/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self.rect.right</a:t>
            </a:r>
            <a:r>
              <a:rPr lang="en-US" altLang="zh-TW" dirty="0" smtClean="0"/>
              <a:t>&gt;WIDTH: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self.rect.right</a:t>
            </a:r>
            <a:r>
              <a:rPr lang="en-US" altLang="zh-TW" dirty="0" smtClean="0"/>
              <a:t>=WIDTH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太空地雷初始化設定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9310808" cy="47822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class Bomb(</a:t>
            </a:r>
            <a:r>
              <a:rPr lang="en-US" altLang="zh-TW" dirty="0" err="1" smtClean="0"/>
              <a:t>pygame.sprite.Sprite</a:t>
            </a:r>
            <a:r>
              <a:rPr lang="en-US" altLang="zh-TW" dirty="0" smtClean="0"/>
              <a:t>):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def __init__(self):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super().__init__()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pygame.Surface</a:t>
            </a:r>
            <a:r>
              <a:rPr lang="en-US" altLang="zh-TW" dirty="0" smtClean="0"/>
              <a:t>((20,30))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self.image.fill</a:t>
            </a:r>
            <a:r>
              <a:rPr lang="en-US" altLang="zh-TW" dirty="0" smtClean="0"/>
              <a:t>(RED)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self.rect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self.image.get_rect</a:t>
            </a:r>
            <a:r>
              <a:rPr lang="en-US" altLang="zh-TW" dirty="0" smtClean="0"/>
              <a:t>()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(0,WIDTH-self.rect.width)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(-100,0)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self.speedx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(-3,3) 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self.speedy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(3,10)</a:t>
            </a:r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太空地雷漂移設定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1543056" cy="47822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 def update(self):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+=</a:t>
            </a:r>
            <a:r>
              <a:rPr lang="en-US" altLang="zh-TW" dirty="0" err="1" smtClean="0"/>
              <a:t>self.speedx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+=</a:t>
            </a:r>
            <a:r>
              <a:rPr lang="en-US" altLang="zh-TW" dirty="0" err="1" smtClean="0"/>
              <a:t>self.speedy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if </a:t>
            </a:r>
            <a:r>
              <a:rPr lang="en-US" altLang="zh-TW" dirty="0" err="1" smtClean="0"/>
              <a:t>self.rect.top</a:t>
            </a:r>
            <a:r>
              <a:rPr lang="en-US" altLang="zh-TW" dirty="0" smtClean="0"/>
              <a:t>&gt;HEIGHT or </a:t>
            </a:r>
            <a:r>
              <a:rPr lang="en-US" altLang="zh-TW" dirty="0" err="1" smtClean="0"/>
              <a:t>self.rect.left</a:t>
            </a:r>
            <a:r>
              <a:rPr lang="en-US" altLang="zh-TW" dirty="0" smtClean="0"/>
              <a:t>&lt;0 or </a:t>
            </a:r>
            <a:r>
              <a:rPr lang="en-US" altLang="zh-TW" dirty="0" err="1" smtClean="0"/>
              <a:t>self.rect.right</a:t>
            </a:r>
            <a:r>
              <a:rPr lang="en-US" altLang="zh-TW" dirty="0" smtClean="0"/>
              <a:t>&gt;WIDTH: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(0,WIDTH-self.rect.width)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(-100,0)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self.speedy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(2,10)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self.speedx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random.randrange</a:t>
            </a:r>
            <a:r>
              <a:rPr lang="en-US" altLang="zh-TW" dirty="0" smtClean="0"/>
              <a:t>(-4,4)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子彈初始化設定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Bullet(</a:t>
            </a:r>
            <a:r>
              <a:rPr lang="en-US" altLang="zh-TW" dirty="0" err="1" smtClean="0"/>
              <a:t>pygame.sprite.Sprite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def __init__(</a:t>
            </a:r>
            <a:r>
              <a:rPr lang="en-US" altLang="zh-TW" dirty="0" err="1" smtClean="0"/>
              <a:t>self,xx,yy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super().__init__()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pygame.Surface</a:t>
            </a:r>
            <a:r>
              <a:rPr lang="en-US" altLang="zh-TW" dirty="0" smtClean="0"/>
              <a:t>((10,25))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self.image.fill</a:t>
            </a:r>
            <a:r>
              <a:rPr lang="en-US" altLang="zh-TW" dirty="0" smtClean="0"/>
              <a:t>(GREEN)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self.image.get_rect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self.rect.centerx</a:t>
            </a:r>
            <a:r>
              <a:rPr lang="en-US" altLang="zh-TW" dirty="0" smtClean="0"/>
              <a:t>=xx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self.rect.centery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yy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self.speedy</a:t>
            </a:r>
            <a:r>
              <a:rPr lang="en-US" altLang="zh-TW" dirty="0" smtClean="0"/>
              <a:t>=-10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子彈移動設定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def update(self):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+=</a:t>
            </a:r>
            <a:r>
              <a:rPr lang="en-US" altLang="zh-TW" dirty="0" err="1" smtClean="0"/>
              <a:t>self.speedy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if </a:t>
            </a:r>
            <a:r>
              <a:rPr lang="en-US" altLang="zh-TW" dirty="0" err="1" smtClean="0"/>
              <a:t>self.rect.bottom</a:t>
            </a:r>
            <a:r>
              <a:rPr lang="en-US" altLang="zh-TW" dirty="0" smtClean="0"/>
              <a:t>&lt;0: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self.kill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太空船、地雷、子彈精靈與精靈群組設定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sprites=</a:t>
            </a:r>
            <a:r>
              <a:rPr lang="en-US" altLang="zh-TW" dirty="0" err="1" smtClean="0"/>
              <a:t>pygame.sprite.Group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bombs=</a:t>
            </a:r>
            <a:r>
              <a:rPr lang="en-US" altLang="zh-TW" dirty="0" err="1" smtClean="0"/>
              <a:t>pygame.sprite.Group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bullets=</a:t>
            </a:r>
            <a:r>
              <a:rPr lang="en-US" altLang="zh-TW" dirty="0" err="1" smtClean="0"/>
              <a:t>pygame.sprite.Group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starship=Starship()</a:t>
            </a:r>
          </a:p>
          <a:p>
            <a:r>
              <a:rPr lang="en-US" altLang="zh-TW" dirty="0" err="1" smtClean="0"/>
              <a:t>sprites.add</a:t>
            </a:r>
            <a:r>
              <a:rPr lang="en-US" altLang="zh-TW" dirty="0" smtClean="0"/>
              <a:t>(starship)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r>
              <a:rPr lang="en-US" altLang="zh-TW" dirty="0" smtClean="0"/>
              <a:t>    bomb=Bomb()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sprites.add</a:t>
            </a:r>
            <a:r>
              <a:rPr lang="en-US" altLang="zh-TW" dirty="0" smtClean="0"/>
              <a:t>(bomb)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bombs.add</a:t>
            </a:r>
            <a:r>
              <a:rPr lang="en-US" altLang="zh-TW" dirty="0" smtClean="0"/>
              <a:t>(bomb)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391</Words>
  <Application>Microsoft Office PowerPoint</Application>
  <PresentationFormat>如螢幕大小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市鎮</vt:lpstr>
      <vt:lpstr>射擊遊戲—精靈運用篇(V0)</vt:lpstr>
      <vt:lpstr>遊戲初始化宣告</vt:lpstr>
      <vt:lpstr>太空船初始化宣告</vt:lpstr>
      <vt:lpstr>太空船移動設定</vt:lpstr>
      <vt:lpstr>太空地雷初始化設定</vt:lpstr>
      <vt:lpstr>太空地雷漂移設定</vt:lpstr>
      <vt:lpstr>子彈初始化設定</vt:lpstr>
      <vt:lpstr>子彈移動設定</vt:lpstr>
      <vt:lpstr>太空船、地雷、子彈精靈與精靈群組設定</vt:lpstr>
      <vt:lpstr>太空船開火設定</vt:lpstr>
      <vt:lpstr>太空船開火觸發</vt:lpstr>
      <vt:lpstr>善用精靈處理畫面與物件重繪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射擊遊戲—精靈運用篇</dc:title>
  <dc:creator>cylin</dc:creator>
  <cp:lastModifiedBy>cylin</cp:lastModifiedBy>
  <cp:revision>5</cp:revision>
  <dcterms:created xsi:type="dcterms:W3CDTF">2022-05-12T08:13:17Z</dcterms:created>
  <dcterms:modified xsi:type="dcterms:W3CDTF">2022-05-12T08:39:47Z</dcterms:modified>
</cp:coreProperties>
</file>