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DB78-6026-4ED2-AF39-2CBAAB08F3F1}" type="datetimeFigureOut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9F7A58B-247F-49E9-ACE3-1EF527055EF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DB78-6026-4ED2-AF39-2CBAAB08F3F1}" type="datetimeFigureOut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A58B-247F-49E9-ACE3-1EF527055E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9F7A58B-247F-49E9-ACE3-1EF527055EF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DB78-6026-4ED2-AF39-2CBAAB08F3F1}" type="datetimeFigureOut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DB78-6026-4ED2-AF39-2CBAAB08F3F1}" type="datetimeFigureOut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9F7A58B-247F-49E9-ACE3-1EF527055EF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DB78-6026-4ED2-AF39-2CBAAB08F3F1}" type="datetimeFigureOut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9F7A58B-247F-49E9-ACE3-1EF527055EF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5FBDB78-6026-4ED2-AF39-2CBAAB08F3F1}" type="datetimeFigureOut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A58B-247F-49E9-ACE3-1EF527055EF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DB78-6026-4ED2-AF39-2CBAAB08F3F1}" type="datetimeFigureOut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9F7A58B-247F-49E9-ACE3-1EF527055EF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DB78-6026-4ED2-AF39-2CBAAB08F3F1}" type="datetimeFigureOut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9F7A58B-247F-49E9-ACE3-1EF527055E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DB78-6026-4ED2-AF39-2CBAAB08F3F1}" type="datetimeFigureOut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F7A58B-247F-49E9-ACE3-1EF527055E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9F7A58B-247F-49E9-ACE3-1EF527055EF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DB78-6026-4ED2-AF39-2CBAAB08F3F1}" type="datetimeFigureOut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9F7A58B-247F-49E9-ACE3-1EF527055EF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5FBDB78-6026-4ED2-AF39-2CBAAB08F3F1}" type="datetimeFigureOut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5FBDB78-6026-4ED2-AF39-2CBAAB08F3F1}" type="datetimeFigureOut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9F7A58B-247F-49E9-ACE3-1EF527055EF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林照陽</a:t>
            </a:r>
            <a:r>
              <a:rPr lang="en-US" altLang="zh-TW" dirty="0" smtClean="0"/>
              <a:t>	</a:t>
            </a:r>
            <a:r>
              <a:rPr lang="en-US" altLang="zh-TW" cap="none" dirty="0" smtClean="0"/>
              <a:t>lcy570225@gmail.com</a:t>
            </a:r>
            <a:endParaRPr lang="zh-TW" altLang="en-US" cap="none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射擊遊戲</a:t>
            </a:r>
            <a:r>
              <a:rPr lang="en-US" altLang="zh-TW" dirty="0" smtClean="0"/>
              <a:t>—</a:t>
            </a:r>
            <a:r>
              <a:rPr lang="zh-TW" altLang="en-US" dirty="0" smtClean="0"/>
              <a:t>精靈運用篇</a:t>
            </a:r>
            <a:r>
              <a:rPr lang="en-US" altLang="zh-TW" dirty="0" smtClean="0"/>
              <a:t>(</a:t>
            </a:r>
            <a:r>
              <a:rPr lang="en-US" altLang="zh-TW" dirty="0" smtClean="0"/>
              <a:t>V1)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背景圖捲動效果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#</a:t>
            </a:r>
            <a:r>
              <a:rPr lang="zh-TW" altLang="en-US" dirty="0" smtClean="0"/>
              <a:t>定義變數</a:t>
            </a:r>
            <a:endParaRPr lang="en-US" altLang="zh-TW" dirty="0" smtClean="0"/>
          </a:p>
          <a:p>
            <a:r>
              <a:rPr lang="en-US" altLang="zh-TW" dirty="0" err="1" smtClean="0"/>
              <a:t>bg_y</a:t>
            </a:r>
            <a:r>
              <a:rPr lang="en-US" altLang="zh-TW" dirty="0" smtClean="0"/>
              <a:t> </a:t>
            </a:r>
            <a:r>
              <a:rPr lang="en-US" altLang="zh-TW" dirty="0" smtClean="0"/>
              <a:t>= </a:t>
            </a:r>
            <a:r>
              <a:rPr lang="en-US" altLang="zh-TW" dirty="0" smtClean="0"/>
              <a:t>0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</a:t>
            </a:r>
            <a:r>
              <a:rPr lang="zh-TW" altLang="en-US" dirty="0" smtClean="0"/>
              <a:t>製造捲動效果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 err="1" smtClean="0"/>
              <a:t>bg_y</a:t>
            </a:r>
            <a:r>
              <a:rPr lang="en-US" altLang="zh-TW" dirty="0" smtClean="0"/>
              <a:t> = (bg_y+4)%HEIGHT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screen.blit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img_galaxy</a:t>
            </a:r>
            <a:r>
              <a:rPr lang="en-US" altLang="zh-TW" dirty="0" smtClean="0"/>
              <a:t>, [0, </a:t>
            </a:r>
            <a:r>
              <a:rPr lang="en-US" altLang="zh-TW" dirty="0" err="1" smtClean="0"/>
              <a:t>bg_y</a:t>
            </a:r>
            <a:r>
              <a:rPr lang="en-US" altLang="zh-TW" dirty="0" smtClean="0"/>
              <a:t>-HEIGHT])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screen.blit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img_galaxy</a:t>
            </a:r>
            <a:r>
              <a:rPr lang="en-US" altLang="zh-TW" dirty="0" smtClean="0"/>
              <a:t>, [0, </a:t>
            </a:r>
            <a:r>
              <a:rPr lang="en-US" altLang="zh-TW" dirty="0" err="1" smtClean="0"/>
              <a:t>bg_y</a:t>
            </a:r>
            <a:r>
              <a:rPr lang="en-US" altLang="zh-TW" dirty="0" smtClean="0"/>
              <a:t>])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太空船換成圖片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 smtClean="0"/>
              <a:t>img_starship</a:t>
            </a:r>
            <a:r>
              <a:rPr lang="en-US" altLang="zh-TW" dirty="0" smtClean="0"/>
              <a:t>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pygame.image.load</a:t>
            </a:r>
            <a:r>
              <a:rPr lang="en-US" altLang="zh-TW" dirty="0" smtClean="0"/>
              <a:t>("./image/starship.png").convert()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#</a:t>
            </a:r>
            <a:r>
              <a:rPr lang="en-US" altLang="zh-TW" dirty="0" err="1" smtClean="0"/>
              <a:t>img_galaxy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pygame.image.load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os.path.join</a:t>
            </a:r>
            <a:r>
              <a:rPr lang="en-US" altLang="zh-TW" dirty="0" smtClean="0"/>
              <a:t>("</a:t>
            </a:r>
            <a:r>
              <a:rPr lang="en-US" altLang="zh-TW" dirty="0" err="1" smtClean="0"/>
              <a:t>image</a:t>
            </a:r>
            <a:r>
              <a:rPr lang="en-US" altLang="zh-TW" dirty="0" err="1" smtClean="0"/>
              <a:t>",“starship.png</a:t>
            </a:r>
            <a:r>
              <a:rPr lang="en-US" altLang="zh-TW" dirty="0" smtClean="0"/>
              <a:t>")).convert</a:t>
            </a:r>
            <a:r>
              <a:rPr lang="en-US" altLang="zh-TW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#class</a:t>
            </a:r>
            <a:r>
              <a:rPr lang="zh-TW" altLang="en-US" dirty="0" smtClean="0"/>
              <a:t>內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 </a:t>
            </a:r>
            <a:r>
              <a:rPr lang="en-US" altLang="zh-TW" dirty="0" err="1" smtClean="0"/>
              <a:t>self.image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pygame.transform.scale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img_starship</a:t>
            </a:r>
            <a:r>
              <a:rPr lang="en-US" altLang="zh-TW" dirty="0" smtClean="0"/>
              <a:t>,(40,40))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地雷換成圖片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0" y="1484784"/>
            <a:ext cx="12924928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/>
              <a:t>#</a:t>
            </a:r>
            <a:r>
              <a:rPr lang="zh-TW" altLang="en-US" sz="2400" dirty="0" smtClean="0"/>
              <a:t>設定五種地雷圖片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en-US" altLang="zh-TW" sz="2400" dirty="0" err="1" smtClean="0"/>
              <a:t>img_bombs</a:t>
            </a:r>
            <a:r>
              <a:rPr lang="en-US" altLang="zh-TW" sz="2400" dirty="0" smtClean="0"/>
              <a:t> </a:t>
            </a:r>
            <a:r>
              <a:rPr lang="en-US" altLang="zh-TW" sz="2400" dirty="0" smtClean="0"/>
              <a:t>= []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for ii in range(5):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img_bombs.append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pygame.image.load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os.path.join</a:t>
            </a:r>
            <a:r>
              <a:rPr lang="en-US" altLang="zh-TW" sz="2400" dirty="0" smtClean="0"/>
              <a:t>("</a:t>
            </a:r>
            <a:r>
              <a:rPr lang="en-US" altLang="zh-TW" sz="2400" dirty="0" err="1" smtClean="0"/>
              <a:t>image",f"bomb</a:t>
            </a:r>
            <a:r>
              <a:rPr lang="en-US" altLang="zh-TW" sz="2400" dirty="0" smtClean="0"/>
              <a:t>{ii}.</a:t>
            </a:r>
            <a:r>
              <a:rPr lang="en-US" altLang="zh-TW" sz="2400" dirty="0" err="1" smtClean="0"/>
              <a:t>png</a:t>
            </a:r>
            <a:r>
              <a:rPr lang="en-US" altLang="zh-TW" sz="2400" dirty="0" smtClean="0"/>
              <a:t>")).convert())</a:t>
            </a:r>
          </a:p>
          <a:p>
            <a:pPr>
              <a:lnSpc>
                <a:spcPct val="150000"/>
              </a:lnSpc>
            </a:pP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#class</a:t>
            </a:r>
            <a:r>
              <a:rPr lang="zh-TW" altLang="en-US" sz="2400" dirty="0" smtClean="0"/>
              <a:t>內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self.image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pygame.transform.scale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random.choice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img_bombs</a:t>
            </a:r>
            <a:r>
              <a:rPr lang="en-US" altLang="zh-TW" sz="2400" dirty="0" smtClean="0"/>
              <a:t>),(30,30))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太空船與地雷的碰撞偵測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9598840" cy="4572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# </a:t>
            </a:r>
            <a:r>
              <a:rPr lang="zh-TW" altLang="en-US" dirty="0" smtClean="0"/>
              <a:t>更新遊戲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die=</a:t>
            </a:r>
            <a:r>
              <a:rPr lang="en-US" altLang="zh-TW" dirty="0" err="1" smtClean="0"/>
              <a:t>pygame.sprite.spritecollide</a:t>
            </a:r>
            <a:r>
              <a:rPr lang="en-US" altLang="zh-TW" dirty="0" smtClean="0"/>
              <a:t>(starship</a:t>
            </a:r>
            <a:r>
              <a:rPr lang="en-US" altLang="zh-TW" dirty="0" smtClean="0"/>
              <a:t>, bombs, False)</a:t>
            </a:r>
          </a:p>
          <a:p>
            <a:r>
              <a:rPr lang="en-US" altLang="zh-TW" dirty="0" smtClean="0"/>
              <a:t> </a:t>
            </a:r>
            <a:r>
              <a:rPr lang="en-US" altLang="zh-TW" dirty="0" smtClean="0"/>
              <a:t>if </a:t>
            </a:r>
            <a:r>
              <a:rPr lang="en-US" altLang="zh-TW" dirty="0" smtClean="0"/>
              <a:t>die: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pygame.quit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sys.exit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子彈與地雷的碰撞偵測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10246912" cy="4572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# </a:t>
            </a:r>
            <a:r>
              <a:rPr lang="zh-TW" altLang="en-US" dirty="0" smtClean="0"/>
              <a:t>更新遊戲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collides=</a:t>
            </a:r>
            <a:r>
              <a:rPr lang="en-US" altLang="zh-TW" dirty="0" err="1" smtClean="0"/>
              <a:t>pygame.sprite.groupcollide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bombs,bullets,True,True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</a:t>
            </a:r>
            <a:r>
              <a:rPr lang="en-US" altLang="zh-TW" dirty="0" smtClean="0"/>
              <a:t>for </a:t>
            </a:r>
            <a:r>
              <a:rPr lang="en-US" altLang="zh-TW" dirty="0" smtClean="0"/>
              <a:t>collide in collides:</a:t>
            </a:r>
          </a:p>
          <a:p>
            <a:r>
              <a:rPr lang="en-US" altLang="zh-TW" dirty="0" smtClean="0"/>
              <a:t>        bomb=Bomb()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bombs.add</a:t>
            </a:r>
            <a:r>
              <a:rPr lang="en-US" altLang="zh-TW" dirty="0" smtClean="0"/>
              <a:t>(bomb)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sprites.add</a:t>
            </a:r>
            <a:r>
              <a:rPr lang="en-US" altLang="zh-TW" dirty="0" smtClean="0"/>
              <a:t>(bomb)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54</TotalTime>
  <Words>172</Words>
  <Application>Microsoft Office PowerPoint</Application>
  <PresentationFormat>如螢幕大小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市鎮</vt:lpstr>
      <vt:lpstr>射擊遊戲—精靈運用篇(V1)</vt:lpstr>
      <vt:lpstr>背景圖捲動效果</vt:lpstr>
      <vt:lpstr>太空船換成圖片</vt:lpstr>
      <vt:lpstr>地雷換成圖片</vt:lpstr>
      <vt:lpstr>太空船與地雷的碰撞偵測</vt:lpstr>
      <vt:lpstr>子彈與地雷的碰撞偵測</vt:lpstr>
    </vt:vector>
  </TitlesOfParts>
  <Company>EverSuper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射擊遊戲—精靈運用篇</dc:title>
  <dc:creator>cylin</dc:creator>
  <cp:lastModifiedBy>cylin</cp:lastModifiedBy>
  <cp:revision>9</cp:revision>
  <dcterms:created xsi:type="dcterms:W3CDTF">2022-05-12T08:13:17Z</dcterms:created>
  <dcterms:modified xsi:type="dcterms:W3CDTF">2022-05-13T02:27:04Z</dcterms:modified>
</cp:coreProperties>
</file>