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射擊遊戲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精靈運用篇</a:t>
            </a:r>
            <a:r>
              <a:rPr lang="en-US" altLang="zh-TW" dirty="0" smtClean="0"/>
              <a:t>(V2)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太空船左右移動使用不同圖片效果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1111008" cy="49982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載入左右側身的圖片</a:t>
            </a:r>
            <a:endParaRPr lang="en-US" altLang="zh-TW" dirty="0" smtClean="0"/>
          </a:p>
          <a:p>
            <a:r>
              <a:rPr lang="en-US" altLang="zh-TW" dirty="0" err="1" smtClean="0"/>
              <a:t>img_starshipl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("./image/starship_l.png").convert()</a:t>
            </a:r>
          </a:p>
          <a:p>
            <a:r>
              <a:rPr lang="en-US" altLang="zh-TW" dirty="0" err="1" smtClean="0"/>
              <a:t>img_starshipr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("./image/starship_r.png").convert()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按上下鍵時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img_starship</a:t>
            </a:r>
            <a:r>
              <a:rPr lang="en-US" altLang="zh-TW" dirty="0" smtClean="0"/>
              <a:t>,(40,40))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按左鍵時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img_starshipl</a:t>
            </a:r>
            <a:r>
              <a:rPr lang="en-US" altLang="zh-TW" dirty="0" smtClean="0"/>
              <a:t>,(40,40))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按右鍵時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img_starshipr</a:t>
            </a:r>
            <a:r>
              <a:rPr lang="en-US" altLang="zh-TW" dirty="0" smtClean="0"/>
              <a:t>,(40,40))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地雷隨機大小效果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2263136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xy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random.choice</a:t>
            </a:r>
            <a:r>
              <a:rPr lang="en-US" altLang="zh-TW" dirty="0" smtClean="0"/>
              <a:t>([25,30,35,40,45,50])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self.image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random.choice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img_bombs</a:t>
            </a:r>
            <a:r>
              <a:rPr lang="en-US" altLang="zh-TW" dirty="0" smtClean="0"/>
              <a:t>),(</a:t>
            </a:r>
            <a:r>
              <a:rPr lang="en-US" altLang="zh-TW" dirty="0" err="1" smtClean="0"/>
              <a:t>xy,xy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用圓形碰撞偵測取代矩形碰撞偵測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2263136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碰撞偵測時增加第四個參數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die=</a:t>
            </a:r>
            <a:r>
              <a:rPr lang="en-US" altLang="zh-TW" sz="2400" dirty="0" err="1" smtClean="0"/>
              <a:t>pygame.sprite.spritecollide</a:t>
            </a:r>
            <a:r>
              <a:rPr lang="en-US" altLang="zh-TW" sz="2400" dirty="0" smtClean="0"/>
              <a:t>(starship, bombs, False,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pygame.sprite.collide_circle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太空船</a:t>
            </a:r>
            <a:r>
              <a:rPr lang="en-US" altLang="zh-TW" sz="2400" dirty="0" smtClean="0"/>
              <a:t>class</a:t>
            </a:r>
            <a:r>
              <a:rPr lang="zh-TW" altLang="en-US" sz="2400" dirty="0" smtClean="0"/>
              <a:t>增加</a:t>
            </a:r>
            <a:r>
              <a:rPr lang="en-US" altLang="zh-TW" sz="2400" dirty="0" smtClean="0"/>
              <a:t>radius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self.radius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self.rect.width</a:t>
            </a:r>
            <a:r>
              <a:rPr lang="en-US" altLang="zh-TW" sz="2400" dirty="0" smtClean="0"/>
              <a:t>/2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地雷</a:t>
            </a:r>
            <a:r>
              <a:rPr lang="en-US" altLang="zh-TW" sz="2400" dirty="0" smtClean="0"/>
              <a:t>class</a:t>
            </a:r>
            <a:r>
              <a:rPr lang="zh-TW" altLang="en-US" sz="2400" dirty="0" smtClean="0"/>
              <a:t>增加</a:t>
            </a:r>
            <a:r>
              <a:rPr lang="en-US" altLang="zh-TW" sz="2400" dirty="0" smtClean="0"/>
              <a:t>radius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self.radius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self.rect.width</a:t>
            </a:r>
            <a:r>
              <a:rPr lang="en-US" altLang="zh-TW" sz="2400" dirty="0" smtClean="0"/>
              <a:t>/2</a:t>
            </a: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製造爆炸效果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載入爆炸圖片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1975104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img_boom</a:t>
            </a:r>
            <a:r>
              <a:rPr lang="en-US" altLang="zh-TW" sz="2400" dirty="0" smtClean="0"/>
              <a:t>=[]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for ii in range(1,6):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img_expl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pygame.image.load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os.path.join</a:t>
            </a:r>
            <a:r>
              <a:rPr lang="en-US" altLang="zh-TW" sz="2400" dirty="0" smtClean="0"/>
              <a:t>("</a:t>
            </a:r>
            <a:r>
              <a:rPr lang="en-US" altLang="zh-TW" sz="2400" dirty="0" err="1" smtClean="0"/>
              <a:t>image",f"explosion</a:t>
            </a:r>
            <a:r>
              <a:rPr lang="en-US" altLang="zh-TW" sz="2400" dirty="0" smtClean="0"/>
              <a:t>{ii}.</a:t>
            </a:r>
            <a:r>
              <a:rPr lang="en-US" altLang="zh-TW" sz="2400" dirty="0" err="1" smtClean="0"/>
              <a:t>png</a:t>
            </a:r>
            <a:r>
              <a:rPr lang="en-US" altLang="zh-TW" sz="2400" dirty="0" smtClean="0"/>
              <a:t>")).convert()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img_boom.append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pygame.transform.scale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img_expl</a:t>
            </a:r>
            <a:r>
              <a:rPr lang="en-US" altLang="zh-TW" sz="2400" dirty="0" smtClean="0"/>
              <a:t>, (50,50)))</a:t>
            </a: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製造爆炸效果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爆炸精靈定義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1975104" cy="533095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class Boom(</a:t>
            </a:r>
            <a:r>
              <a:rPr lang="en-US" altLang="zh-TW" sz="2400" dirty="0" err="1" smtClean="0"/>
              <a:t>pygame.sprite.Sprite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smtClean="0"/>
              <a:t>    def __init__(</a:t>
            </a:r>
            <a:r>
              <a:rPr lang="en-US" altLang="zh-TW" sz="2400" dirty="0" err="1" smtClean="0"/>
              <a:t>self,center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smtClean="0"/>
              <a:t>        super().__init__()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self.image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img_boom</a:t>
            </a:r>
            <a:r>
              <a:rPr lang="en-US" altLang="zh-TW" sz="2400" dirty="0" smtClean="0"/>
              <a:t>[0]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self.rect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self.image.get_rect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self.rect.center</a:t>
            </a:r>
            <a:r>
              <a:rPr lang="en-US" altLang="zh-TW" sz="2400" dirty="0" smtClean="0"/>
              <a:t>=center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self.frame</a:t>
            </a:r>
            <a:r>
              <a:rPr lang="en-US" altLang="zh-TW" sz="2400" dirty="0" smtClean="0"/>
              <a:t>=0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self.last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pygame.time.get_ticks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self.rate</a:t>
            </a:r>
            <a:r>
              <a:rPr lang="en-US" altLang="zh-TW" sz="2400" dirty="0" smtClean="0"/>
              <a:t>=200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製造爆炸效果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爆炸精靈</a:t>
            </a:r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1975104" cy="533095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 def update(self):</a:t>
            </a:r>
          </a:p>
          <a:p>
            <a:r>
              <a:rPr lang="en-US" altLang="zh-TW" sz="2400" dirty="0" smtClean="0"/>
              <a:t>        now= </a:t>
            </a:r>
            <a:r>
              <a:rPr lang="en-US" altLang="zh-TW" sz="2400" dirty="0" err="1" smtClean="0"/>
              <a:t>pygame.time.get_ticks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        if now-</a:t>
            </a:r>
            <a:r>
              <a:rPr lang="en-US" altLang="zh-TW" sz="2400" dirty="0" err="1" smtClean="0"/>
              <a:t>self.last</a:t>
            </a:r>
            <a:r>
              <a:rPr lang="en-US" altLang="zh-TW" sz="2400" dirty="0" smtClean="0"/>
              <a:t>&gt;</a:t>
            </a:r>
            <a:r>
              <a:rPr lang="en-US" altLang="zh-TW" sz="2400" dirty="0" err="1" smtClean="0"/>
              <a:t>self.rate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self.last</a:t>
            </a:r>
            <a:r>
              <a:rPr lang="en-US" altLang="zh-TW" sz="2400" dirty="0" smtClean="0"/>
              <a:t>=now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self.frame</a:t>
            </a:r>
            <a:r>
              <a:rPr lang="en-US" altLang="zh-TW" sz="2400" dirty="0" smtClean="0"/>
              <a:t>+=1</a:t>
            </a:r>
          </a:p>
          <a:p>
            <a:r>
              <a:rPr lang="en-US" altLang="zh-TW" sz="2400" dirty="0" smtClean="0"/>
              <a:t>            if </a:t>
            </a:r>
            <a:r>
              <a:rPr lang="en-US" altLang="zh-TW" sz="2400" dirty="0" err="1" smtClean="0"/>
              <a:t>self.frame</a:t>
            </a:r>
            <a:r>
              <a:rPr lang="en-US" altLang="zh-TW" sz="2400" dirty="0" smtClean="0"/>
              <a:t>==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img_boom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smtClean="0"/>
              <a:t>                </a:t>
            </a:r>
            <a:r>
              <a:rPr lang="en-US" altLang="zh-TW" sz="2400" dirty="0" err="1" smtClean="0"/>
              <a:t>self.kill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            else:</a:t>
            </a:r>
          </a:p>
          <a:p>
            <a:r>
              <a:rPr lang="en-US" altLang="zh-TW" sz="2400" dirty="0" smtClean="0"/>
              <a:t>                </a:t>
            </a:r>
            <a:r>
              <a:rPr lang="en-US" altLang="zh-TW" sz="2400" dirty="0" err="1" smtClean="0"/>
              <a:t>self.image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img_boom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self.frame</a:t>
            </a:r>
            <a:r>
              <a:rPr lang="en-US" altLang="zh-TW" sz="2400" dirty="0" smtClean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製造爆炸效果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產生爆炸處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02696" cy="533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在地雷與子彈的碰撞偵測處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boom=Boom(</a:t>
            </a:r>
            <a:r>
              <a:rPr lang="en-US" altLang="zh-TW" sz="2400" dirty="0" err="1" smtClean="0"/>
              <a:t>collide.rect.center</a:t>
            </a:r>
            <a:r>
              <a:rPr lang="en-US" altLang="zh-TW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sprites.add</a:t>
            </a:r>
            <a:r>
              <a:rPr lang="en-US" altLang="zh-TW" sz="2400" dirty="0" smtClean="0"/>
              <a:t>(boom)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太空船噴火效果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載入圖片</a:t>
            </a:r>
            <a:endParaRPr lang="en-US" altLang="zh-TW" dirty="0" smtClean="0"/>
          </a:p>
          <a:p>
            <a:r>
              <a:rPr lang="en-US" altLang="zh-TW" dirty="0" err="1" smtClean="0"/>
              <a:t>img_burner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("./image/burner.png").convert()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噴火效果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img_burner</a:t>
            </a:r>
            <a:r>
              <a:rPr lang="en-US" altLang="zh-TW" dirty="0" smtClean="0"/>
              <a:t>,(starship.rect.centerx-9,starship.rect.y+starship.rect.height+random.randint(-2,5)))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</TotalTime>
  <Words>282</Words>
  <Application>Microsoft Office PowerPoint</Application>
  <PresentationFormat>如螢幕大小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射擊遊戲—精靈運用篇(V2)</vt:lpstr>
      <vt:lpstr>太空船左右移動使用不同圖片效果</vt:lpstr>
      <vt:lpstr>地雷隨機大小效果</vt:lpstr>
      <vt:lpstr>用圓形碰撞偵測取代矩形碰撞偵測</vt:lpstr>
      <vt:lpstr>製造爆炸效果—載入爆炸圖片</vt:lpstr>
      <vt:lpstr>製造爆炸效果—爆炸精靈定義</vt:lpstr>
      <vt:lpstr>製造爆炸效果—爆炸精靈update</vt:lpstr>
      <vt:lpstr>製造爆炸效果—產生爆炸處</vt:lpstr>
      <vt:lpstr>太空船噴火效果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射擊遊戲—精靈運用篇</dc:title>
  <dc:creator>cylin</dc:creator>
  <cp:lastModifiedBy>cylin</cp:lastModifiedBy>
  <cp:revision>12</cp:revision>
  <dcterms:created xsi:type="dcterms:W3CDTF">2022-05-12T08:13:17Z</dcterms:created>
  <dcterms:modified xsi:type="dcterms:W3CDTF">2022-05-13T07:16:22Z</dcterms:modified>
</cp:coreProperties>
</file>