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</a:t>
            </a:r>
            <a:r>
              <a:rPr lang="en-US" altLang="zh-TW" cap="none" dirty="0" smtClean="0"/>
              <a:t>lcy570225@gmail.com</a:t>
            </a:r>
            <a:endParaRPr lang="zh-TW" altLang="en-US" cap="none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射擊遊戲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精靈運用篇</a:t>
            </a:r>
            <a:r>
              <a:rPr lang="en-US" altLang="zh-TW" dirty="0" smtClean="0"/>
              <a:t>(</a:t>
            </a:r>
            <a:r>
              <a:rPr lang="en-US" altLang="zh-TW" dirty="0" smtClean="0"/>
              <a:t>V3)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製作開始畫面</a:t>
            </a:r>
            <a:r>
              <a:rPr lang="en-US" altLang="zh-TW" dirty="0" smtClean="0"/>
              <a:t>—</a:t>
            </a:r>
            <a:r>
              <a:rPr lang="zh-TW" altLang="en-US" dirty="0" smtClean="0"/>
              <a:t>遊戲開始時基本物件必須重新定義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11183016" cy="53285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if </a:t>
            </a:r>
            <a:r>
              <a:rPr lang="en-US" altLang="zh-TW" dirty="0" err="1" smtClean="0"/>
              <a:t>game_start</a:t>
            </a:r>
            <a:r>
              <a:rPr lang="en-US" altLang="zh-TW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show_start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game_start</a:t>
            </a:r>
            <a:r>
              <a:rPr lang="en-US" altLang="zh-TW" dirty="0" smtClean="0"/>
              <a:t>=False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score=0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sprites=</a:t>
            </a:r>
            <a:r>
              <a:rPr lang="en-US" altLang="zh-TW" dirty="0" err="1" smtClean="0"/>
              <a:t>pygame.sprite.Group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bullets=</a:t>
            </a:r>
            <a:r>
              <a:rPr lang="en-US" altLang="zh-TW" dirty="0" err="1" smtClean="0"/>
              <a:t>pygame.sprite.Group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bombs=</a:t>
            </a:r>
            <a:r>
              <a:rPr lang="en-US" altLang="zh-TW" dirty="0" err="1" smtClean="0"/>
              <a:t>pygame.sprite.Group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starship=Starship()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sprites.add</a:t>
            </a:r>
            <a:r>
              <a:rPr lang="en-US" altLang="zh-TW" dirty="0" smtClean="0"/>
              <a:t>(starship)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bomb=Bomb()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sprites.add</a:t>
            </a:r>
            <a:r>
              <a:rPr lang="en-US" altLang="zh-TW" dirty="0" smtClean="0"/>
              <a:t>(bomb)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bombs.add</a:t>
            </a:r>
            <a:r>
              <a:rPr lang="en-US" altLang="zh-TW" dirty="0" smtClean="0"/>
              <a:t>(bomb)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加入分數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設定分數變數初值</a:t>
            </a:r>
            <a:endParaRPr lang="en-US" altLang="zh-TW" dirty="0" smtClean="0"/>
          </a:p>
          <a:p>
            <a:r>
              <a:rPr lang="en-US" altLang="zh-TW" dirty="0" smtClean="0"/>
              <a:t>score=0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分數由地雷大小來決定，越小的分數越高</a:t>
            </a:r>
            <a:endParaRPr lang="en-US" altLang="zh-TW" dirty="0" smtClean="0"/>
          </a:p>
          <a:p>
            <a:r>
              <a:rPr lang="en-US" altLang="zh-TW" dirty="0" smtClean="0"/>
              <a:t> for collide in collides: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explosion_sound.play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score</a:t>
            </a:r>
            <a:r>
              <a:rPr lang="en-US" altLang="zh-TW" dirty="0" smtClean="0"/>
              <a:t>+=100-collide.rect.width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畫面更新時畫出分數</a:t>
            </a:r>
            <a:endParaRPr lang="en-US" altLang="zh-TW" dirty="0" smtClean="0"/>
          </a:p>
          <a:p>
            <a:r>
              <a:rPr lang="en-US" altLang="zh-TW" dirty="0" smtClean="0"/>
              <a:t> txt = </a:t>
            </a:r>
            <a:r>
              <a:rPr lang="en-US" altLang="zh-TW" dirty="0" err="1" smtClean="0"/>
              <a:t>myfont.render</a:t>
            </a:r>
            <a:r>
              <a:rPr lang="en-US" altLang="zh-TW" dirty="0" smtClean="0"/>
              <a:t>("Scores: "+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(score), False, WHITE)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(txt</a:t>
            </a:r>
            <a:r>
              <a:rPr lang="en-US" altLang="zh-TW" dirty="0" smtClean="0"/>
              <a:t>, [0, 50])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太空船加入生命值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2047112" cy="4572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設定生命初值</a:t>
            </a:r>
            <a:endParaRPr lang="en-US" altLang="zh-TW" sz="2400" dirty="0" smtClean="0"/>
          </a:p>
          <a:p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self.life</a:t>
            </a:r>
            <a:r>
              <a:rPr lang="en-US" altLang="zh-TW" sz="2400" dirty="0" smtClean="0"/>
              <a:t>=200</a:t>
            </a:r>
          </a:p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碰撞後生命值減去的值由地雷的大小來決定</a:t>
            </a:r>
            <a:endParaRPr lang="en-US" altLang="zh-TW" sz="2400" dirty="0" smtClean="0"/>
          </a:p>
          <a:p>
            <a:r>
              <a:rPr lang="en-US" altLang="zh-TW" sz="2400" dirty="0" smtClean="0"/>
              <a:t>dies=</a:t>
            </a:r>
            <a:r>
              <a:rPr lang="en-US" altLang="zh-TW" sz="2400" dirty="0" err="1" smtClean="0"/>
              <a:t>pygame.sprite.spritecollide</a:t>
            </a:r>
            <a:r>
              <a:rPr lang="en-US" altLang="zh-TW" sz="2400" dirty="0" smtClean="0"/>
              <a:t>(starship</a:t>
            </a:r>
            <a:r>
              <a:rPr lang="en-US" altLang="zh-TW" sz="2400" dirty="0" smtClean="0"/>
              <a:t>, bombs, True, </a:t>
            </a:r>
            <a:r>
              <a:rPr lang="en-US" altLang="zh-TW" sz="2400" dirty="0" err="1" smtClean="0"/>
              <a:t>pygame.sprite.collide_circle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    for die in dies: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starship.life</a:t>
            </a:r>
            <a:r>
              <a:rPr lang="en-US" altLang="zh-TW" sz="2400" dirty="0" smtClean="0"/>
              <a:t>-=</a:t>
            </a:r>
            <a:r>
              <a:rPr lang="en-US" altLang="zh-TW" sz="2400" dirty="0" err="1" smtClean="0"/>
              <a:t>die.rect.width</a:t>
            </a:r>
            <a:endParaRPr lang="en-US" altLang="zh-TW" sz="2400" dirty="0" smtClean="0"/>
          </a:p>
          <a:p>
            <a:r>
              <a:rPr lang="en-US" altLang="zh-TW" sz="2400" dirty="0" smtClean="0"/>
              <a:t>        if </a:t>
            </a:r>
            <a:r>
              <a:rPr lang="en-US" altLang="zh-TW" sz="2400" dirty="0" err="1" smtClean="0"/>
              <a:t>starship.life</a:t>
            </a:r>
            <a:r>
              <a:rPr lang="en-US" altLang="zh-TW" sz="2400" dirty="0" smtClean="0"/>
              <a:t>&lt;=0:</a:t>
            </a:r>
          </a:p>
          <a:p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starship.life</a:t>
            </a:r>
            <a:r>
              <a:rPr lang="en-US" altLang="zh-TW" sz="2400" dirty="0" smtClean="0"/>
              <a:t>=0             </a:t>
            </a:r>
            <a:endParaRPr lang="en-US" altLang="zh-TW" sz="2400" dirty="0" smtClean="0"/>
          </a:p>
          <a:p>
            <a:r>
              <a:rPr lang="zh-TW" altLang="en-US" sz="2400" dirty="0" smtClean="0"/>
              <a:t> </a:t>
            </a:r>
            <a:r>
              <a:rPr lang="zh-TW" altLang="en-US" sz="2400" dirty="0" smtClean="0"/>
              <a:t>           </a:t>
            </a:r>
            <a:r>
              <a:rPr lang="en-US" altLang="zh-TW" sz="2400" dirty="0" err="1" smtClean="0"/>
              <a:t>pygame.quit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smtClean="0"/>
              <a:t>            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sys.exit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太空船加入生命條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204711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 </a:t>
            </a:r>
            <a:r>
              <a:rPr lang="en-US" altLang="zh-TW" sz="2400" dirty="0" smtClean="0"/>
              <a:t># </a:t>
            </a:r>
            <a:r>
              <a:rPr lang="zh-TW" altLang="en-US" sz="2400" dirty="0" smtClean="0"/>
              <a:t>更新</a:t>
            </a:r>
            <a:r>
              <a:rPr lang="zh-TW" altLang="en-US" sz="2400" dirty="0" smtClean="0"/>
              <a:t>畫面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pygame.draw.rect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screen,WHITE</a:t>
            </a:r>
            <a:r>
              <a:rPr lang="en-US" altLang="zh-TW" sz="2400" dirty="0" smtClean="0"/>
              <a:t>,(500,50,200,20),3)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pygame.draw.rect</a:t>
            </a:r>
            <a:r>
              <a:rPr lang="en-US" altLang="zh-TW" sz="2400" dirty="0" smtClean="0"/>
              <a:t>(screen</a:t>
            </a:r>
            <a:r>
              <a:rPr lang="en-US" altLang="zh-TW" sz="2400" dirty="0" smtClean="0"/>
              <a:t>,(0,255,0),(500,50,starship.life,20))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遊戲加上背景音樂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#</a:t>
            </a:r>
            <a:r>
              <a:rPr lang="zh-TW" altLang="en-US" dirty="0" smtClean="0"/>
              <a:t>背景音樂設定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pygame.mixer.music.load</a:t>
            </a:r>
            <a:r>
              <a:rPr lang="en-US" altLang="zh-TW" dirty="0" smtClean="0"/>
              <a:t>("./sound/bgm.ogg")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pygame.mixer.music.set_volume</a:t>
            </a:r>
            <a:r>
              <a:rPr lang="en-US" altLang="zh-TW" dirty="0" smtClean="0"/>
              <a:t>(0.2)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#</a:t>
            </a:r>
            <a:r>
              <a:rPr lang="zh-TW" altLang="en-US" dirty="0" smtClean="0"/>
              <a:t>播放</a:t>
            </a:r>
            <a:r>
              <a:rPr lang="en-US" altLang="zh-TW" dirty="0" smtClean="0"/>
              <a:t>(-1</a:t>
            </a:r>
            <a:r>
              <a:rPr lang="zh-TW" altLang="en-US" dirty="0" smtClean="0"/>
              <a:t>為循環播放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pygame.mixer.music.play</a:t>
            </a:r>
            <a:r>
              <a:rPr lang="en-US" altLang="zh-TW" dirty="0" smtClean="0"/>
              <a:t>(-1)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加入射擊音效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606952" cy="4572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#</a:t>
            </a:r>
            <a:r>
              <a:rPr lang="zh-TW" altLang="en-US" dirty="0" smtClean="0"/>
              <a:t>射擊音效設定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shoot_sound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pygame.mixer.Sound</a:t>
            </a:r>
            <a:r>
              <a:rPr lang="en-US" altLang="zh-TW" dirty="0" smtClean="0"/>
              <a:t>("./sound/shot.ogg")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pygame.mixer.Sound.set_volume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shoot_sound</a:t>
            </a:r>
            <a:r>
              <a:rPr lang="en-US" altLang="zh-TW" dirty="0" smtClean="0"/>
              <a:t>, 0.5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#</a:t>
            </a:r>
            <a:r>
              <a:rPr lang="zh-TW" altLang="en-US" dirty="0" smtClean="0"/>
              <a:t>音效播放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 def fire(self):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     </a:t>
            </a:r>
            <a:r>
              <a:rPr lang="en-US" altLang="zh-TW" dirty="0" err="1" smtClean="0"/>
              <a:t>shoot_sound.play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加入爆炸音效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1039000" cy="4572000"/>
          </a:xfrm>
        </p:spPr>
        <p:txBody>
          <a:bodyPr/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爆炸音效設定</a:t>
            </a:r>
            <a:endParaRPr lang="en-US" altLang="zh-TW" dirty="0" smtClean="0"/>
          </a:p>
          <a:p>
            <a:r>
              <a:rPr lang="en-US" altLang="zh-TW" dirty="0" err="1" smtClean="0"/>
              <a:t>explosion_sound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pygame.mixer.Sound</a:t>
            </a:r>
            <a:r>
              <a:rPr lang="en-US" altLang="zh-TW" dirty="0" smtClean="0"/>
              <a:t>("./sound/explosion.ogg")</a:t>
            </a:r>
          </a:p>
          <a:p>
            <a:r>
              <a:rPr lang="en-US" altLang="zh-TW" dirty="0" err="1" smtClean="0"/>
              <a:t>pygame.mixer.Sound.set_volume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explosion_sound</a:t>
            </a:r>
            <a:r>
              <a:rPr lang="en-US" altLang="zh-TW" dirty="0" smtClean="0"/>
              <a:t>, 0.5)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音效播放</a:t>
            </a:r>
            <a:endParaRPr lang="en-US" altLang="zh-TW" dirty="0" smtClean="0"/>
          </a:p>
          <a:p>
            <a:r>
              <a:rPr lang="en-US" altLang="zh-TW" dirty="0" smtClean="0"/>
              <a:t> for collide in collides: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explosion_sound.play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加入遊戲結束音效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750968" cy="4572000"/>
          </a:xfrm>
        </p:spPr>
        <p:txBody>
          <a:bodyPr/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音效設定</a:t>
            </a:r>
            <a:endParaRPr lang="en-US" altLang="zh-TW" dirty="0" smtClean="0"/>
          </a:p>
          <a:p>
            <a:r>
              <a:rPr lang="en-US" altLang="zh-TW" dirty="0" err="1" smtClean="0"/>
              <a:t>gameover_sound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pygame.mixer.Sound</a:t>
            </a:r>
            <a:r>
              <a:rPr lang="en-US" altLang="zh-TW" dirty="0" smtClean="0"/>
              <a:t>("./sound/gameover.ogg")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音效播放</a:t>
            </a:r>
            <a:endParaRPr lang="en-US" altLang="zh-TW" dirty="0" smtClean="0"/>
          </a:p>
          <a:p>
            <a:r>
              <a:rPr lang="en-US" altLang="zh-TW" dirty="0" smtClean="0"/>
              <a:t> if </a:t>
            </a:r>
            <a:r>
              <a:rPr lang="en-US" altLang="zh-TW" dirty="0" err="1" smtClean="0"/>
              <a:t>starship.life</a:t>
            </a:r>
            <a:r>
              <a:rPr lang="en-US" altLang="zh-TW" dirty="0" smtClean="0"/>
              <a:t>&lt;=0:</a:t>
            </a:r>
          </a:p>
          <a:p>
            <a:r>
              <a:rPr lang="zh-TW" altLang="en-US" dirty="0" smtClean="0"/>
              <a:t>       </a:t>
            </a:r>
            <a:r>
              <a:rPr lang="en-US" altLang="zh-TW" dirty="0" err="1" smtClean="0"/>
              <a:t>gameover_sound.play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time.sleep</a:t>
            </a:r>
            <a:r>
              <a:rPr lang="en-US" altLang="zh-TW" dirty="0" smtClean="0"/>
              <a:t>(6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製作開始畫面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定義一個顯示開始畫面的函式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11183016" cy="532859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def </a:t>
            </a:r>
            <a:r>
              <a:rPr lang="en-US" altLang="zh-TW" dirty="0" err="1" smtClean="0"/>
              <a:t>show_start</a:t>
            </a:r>
            <a:r>
              <a:rPr lang="en-US" altLang="zh-TW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img_galaxy</a:t>
            </a:r>
            <a:r>
              <a:rPr lang="en-US" altLang="zh-TW" dirty="0" smtClean="0"/>
              <a:t>, [0, 0])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txt1 = </a:t>
            </a:r>
            <a:r>
              <a:rPr lang="en-US" altLang="zh-TW" dirty="0" err="1" smtClean="0"/>
              <a:t>myfont.render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射擊遊戲</a:t>
            </a:r>
            <a:r>
              <a:rPr lang="en-US" altLang="zh-TW" dirty="0" smtClean="0"/>
              <a:t>", False, WHITE)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(txt1, (WIDTH/4,HEIGHT/5))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txt2 = </a:t>
            </a:r>
            <a:r>
              <a:rPr lang="en-US" altLang="zh-TW" dirty="0" err="1" smtClean="0"/>
              <a:t>myfont.render</a:t>
            </a:r>
            <a:r>
              <a:rPr lang="en-US" altLang="zh-TW" dirty="0" smtClean="0"/>
              <a:t>("</a:t>
            </a:r>
            <a:r>
              <a:rPr lang="zh-TW" altLang="en-US" dirty="0" smtClean="0"/>
              <a:t>按任意鍵遊戲開始</a:t>
            </a:r>
            <a:r>
              <a:rPr lang="en-US" altLang="zh-TW" dirty="0" smtClean="0"/>
              <a:t>", False, WHITE)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(txt2, (WIDTH/4,HEIGHT/2))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pygame.display.update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waiting=True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while waiting: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for event in </a:t>
            </a:r>
            <a:r>
              <a:rPr lang="en-US" altLang="zh-TW" dirty="0" err="1" smtClean="0"/>
              <a:t>pygame.event.get</a:t>
            </a:r>
            <a:r>
              <a:rPr lang="en-US" altLang="zh-TW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if </a:t>
            </a:r>
            <a:r>
              <a:rPr lang="en-US" altLang="zh-TW" dirty="0" err="1" smtClean="0"/>
              <a:t>event.type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pygame.QUIT</a:t>
            </a:r>
            <a:r>
              <a:rPr lang="en-US" altLang="zh-TW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pygame.quit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sys.exit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if </a:t>
            </a:r>
            <a:r>
              <a:rPr lang="en-US" altLang="zh-TW" dirty="0" err="1" smtClean="0"/>
              <a:t>event.type</a:t>
            </a:r>
            <a:r>
              <a:rPr lang="en-US" altLang="zh-TW" dirty="0" smtClean="0"/>
              <a:t>==</a:t>
            </a:r>
            <a:r>
              <a:rPr lang="en-US" altLang="zh-TW" dirty="0" err="1" smtClean="0"/>
              <a:t>pygame.KEYUP</a:t>
            </a:r>
            <a:r>
              <a:rPr lang="en-US" altLang="zh-TW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        waiting=False 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354</TotalTime>
  <Words>404</Words>
  <Application>Microsoft Office PowerPoint</Application>
  <PresentationFormat>如螢幕大小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市鎮</vt:lpstr>
      <vt:lpstr>射擊遊戲—精靈運用篇(V3)</vt:lpstr>
      <vt:lpstr>加入分數</vt:lpstr>
      <vt:lpstr>太空船加入生命值</vt:lpstr>
      <vt:lpstr>太空船加入生命條</vt:lpstr>
      <vt:lpstr>遊戲加上背景音樂</vt:lpstr>
      <vt:lpstr>加入射擊音效</vt:lpstr>
      <vt:lpstr>加入爆炸音效</vt:lpstr>
      <vt:lpstr>加入遊戲結束音效</vt:lpstr>
      <vt:lpstr>製作開始畫面--定義一個顯示開始畫面的函式</vt:lpstr>
      <vt:lpstr>製作開始畫面—遊戲開始時基本物件必須重新定義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射擊遊戲—精靈運用篇</dc:title>
  <dc:creator>cylin</dc:creator>
  <cp:lastModifiedBy>cylin</cp:lastModifiedBy>
  <cp:revision>39</cp:revision>
  <dcterms:created xsi:type="dcterms:W3CDTF">2022-05-12T08:13:17Z</dcterms:created>
  <dcterms:modified xsi:type="dcterms:W3CDTF">2022-05-13T08:15:31Z</dcterms:modified>
</cp:coreProperties>
</file>