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賽車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V4--</a:t>
            </a:r>
            <a:r>
              <a:rPr lang="zh-TW" altLang="en-US" dirty="0" smtClean="0">
                <a:solidFill>
                  <a:srgbClr val="FF0000"/>
                </a:solidFill>
              </a:rPr>
              <a:t>上下起伏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道路標線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383588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/>
              <a:t>def </a:t>
            </a:r>
            <a:r>
              <a:rPr lang="en-US" altLang="zh-TW" sz="2000" dirty="0" err="1" smtClean="0"/>
              <a:t>make_course</a:t>
            </a:r>
            <a:r>
              <a:rPr lang="en-US" altLang="zh-TW" sz="20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range(CMAX):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updown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=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(5*</a:t>
            </a:r>
            <a:r>
              <a:rPr lang="en-US" altLang="zh-TW" sz="2000" dirty="0" err="1" smtClean="0"/>
              <a:t>math.sin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math.radians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V4--</a:t>
            </a:r>
            <a:r>
              <a:rPr lang="zh-TW" altLang="en-US" dirty="0" smtClean="0"/>
              <a:t>上下起伏</a:t>
            </a:r>
            <a:r>
              <a:rPr lang="en-US" altLang="zh-TW" dirty="0" smtClean="0"/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道路標線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13835880" cy="59766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# </a:t>
            </a:r>
            <a:r>
              <a:rPr lang="zh-TW" altLang="en-US" sz="2000" dirty="0" smtClean="0"/>
              <a:t>根據繪圖用資料繪製道路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for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range(BOARD-1, 0, -1):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ux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board_x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sy</a:t>
            </a:r>
            <a:r>
              <a:rPr lang="en-US" altLang="zh-TW" sz="2000" dirty="0" smtClean="0"/>
              <a:t> - BOARD_UD[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]*</a:t>
            </a:r>
            <a:r>
              <a:rPr lang="en-US" altLang="zh-TW" sz="2000" dirty="0" err="1" smtClean="0"/>
              <a:t>board_ud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uw</a:t>
            </a:r>
            <a:r>
              <a:rPr lang="en-US" altLang="zh-TW" sz="2000" dirty="0" smtClean="0"/>
              <a:t> = BOARD_W[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sy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sy</a:t>
            </a:r>
            <a:r>
              <a:rPr lang="en-US" altLang="zh-TW" sz="2000" dirty="0" smtClean="0"/>
              <a:t> + BOARD_H[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]*(600-horizon)/200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bx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board_x</a:t>
            </a:r>
            <a:r>
              <a:rPr lang="en-US" altLang="zh-TW" sz="2000" dirty="0" smtClean="0"/>
              <a:t>[i-1]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by = </a:t>
            </a:r>
            <a:r>
              <a:rPr lang="en-US" altLang="zh-TW" sz="2000" dirty="0" err="1" smtClean="0"/>
              <a:t>sy</a:t>
            </a:r>
            <a:r>
              <a:rPr lang="en-US" altLang="zh-TW" sz="2000" dirty="0" smtClean="0"/>
              <a:t> - BOARD_UD[i-1]*</a:t>
            </a:r>
            <a:r>
              <a:rPr lang="en-US" altLang="zh-TW" sz="2000" dirty="0" err="1" smtClean="0"/>
              <a:t>board_ud</a:t>
            </a:r>
            <a:r>
              <a:rPr lang="en-US" altLang="zh-TW" sz="2000" dirty="0" smtClean="0"/>
              <a:t>[i-1]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bw</a:t>
            </a:r>
            <a:r>
              <a:rPr lang="en-US" altLang="zh-TW" sz="2000" dirty="0" smtClean="0"/>
              <a:t> = BOARD_W[i-1]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col</a:t>
            </a:r>
            <a:r>
              <a:rPr lang="en-US" altLang="zh-TW" sz="2000" dirty="0" smtClean="0"/>
              <a:t> = (160,160,160)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pygame.draw.polygon</a:t>
            </a:r>
            <a:r>
              <a:rPr lang="en-US" altLang="zh-TW" sz="2000" dirty="0" smtClean="0"/>
              <a:t>(screen, </a:t>
            </a:r>
            <a:r>
              <a:rPr lang="en-US" altLang="zh-TW" sz="2000" dirty="0" err="1" smtClean="0"/>
              <a:t>col</a:t>
            </a:r>
            <a:r>
              <a:rPr lang="en-US" altLang="zh-TW" sz="2000" dirty="0" smtClean="0"/>
              <a:t>, [[</a:t>
            </a:r>
            <a:r>
              <a:rPr lang="en-US" altLang="zh-TW" sz="2000" dirty="0" err="1" smtClean="0"/>
              <a:t>ux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, by], [</a:t>
            </a:r>
            <a:r>
              <a:rPr lang="en-US" altLang="zh-TW" sz="2000" dirty="0" err="1" smtClean="0"/>
              <a:t>bx</a:t>
            </a:r>
            <a:r>
              <a:rPr lang="en-US" altLang="zh-TW" sz="2000" dirty="0" smtClean="0"/>
              <a:t>, by]])</a:t>
            </a:r>
          </a:p>
          <a:p>
            <a:pPr>
              <a:lnSpc>
                <a:spcPct val="150000"/>
              </a:lnSpc>
            </a:pP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if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car_y+i</a:t>
            </a:r>
            <a:r>
              <a:rPr lang="en-US" altLang="zh-TW" sz="2000" dirty="0" smtClean="0"/>
              <a:t>)%10 &lt;= 4: # </a:t>
            </a:r>
            <a:r>
              <a:rPr lang="zh-TW" altLang="en-US" sz="2000" dirty="0" smtClean="0"/>
              <a:t>左右的黃線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            </a:t>
            </a:r>
            <a:r>
              <a:rPr lang="en-US" altLang="zh-TW" sz="2000" dirty="0" err="1" smtClean="0"/>
              <a:t>pygame.draw.polygon</a:t>
            </a:r>
            <a:r>
              <a:rPr lang="en-US" altLang="zh-TW" sz="2000" dirty="0" smtClean="0"/>
              <a:t>(screen, YELLOW, [[</a:t>
            </a:r>
            <a:r>
              <a:rPr lang="en-US" altLang="zh-TW" sz="2000" dirty="0" err="1" smtClean="0"/>
              <a:t>ux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*0.02,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*0.02, by], [</a:t>
            </a:r>
            <a:r>
              <a:rPr lang="en-US" altLang="zh-TW" sz="2000" dirty="0" err="1" smtClean="0"/>
              <a:t>bx</a:t>
            </a:r>
            <a:r>
              <a:rPr lang="en-US" altLang="zh-TW" sz="2000" dirty="0" smtClean="0"/>
              <a:t>, by]])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pygame.draw.polygon</a:t>
            </a:r>
            <a:r>
              <a:rPr lang="en-US" altLang="zh-TW" sz="2000" dirty="0" smtClean="0"/>
              <a:t>(screen, YELLOW, [[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*0.98,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, by],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*0.98, by]])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if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car_y+i</a:t>
            </a:r>
            <a:r>
              <a:rPr lang="en-US" altLang="zh-TW" sz="2000" dirty="0" smtClean="0"/>
              <a:t>)%20 &lt;= 10: # </a:t>
            </a:r>
            <a:r>
              <a:rPr lang="zh-TW" altLang="en-US" sz="2000" dirty="0" smtClean="0"/>
              <a:t>白線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            </a:t>
            </a:r>
            <a:r>
              <a:rPr lang="en-US" altLang="zh-TW" sz="2000" dirty="0" err="1" smtClean="0"/>
              <a:t>pygame.draw.polygon</a:t>
            </a:r>
            <a:r>
              <a:rPr lang="en-US" altLang="zh-TW" sz="2000" dirty="0" smtClean="0"/>
              <a:t>(screen, WHITE, [[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*0.24,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*0.26,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*0.26, by],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*0.24, by]])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pygame.draw.polygon</a:t>
            </a:r>
            <a:r>
              <a:rPr lang="en-US" altLang="zh-TW" sz="2000" dirty="0" smtClean="0"/>
              <a:t>(screen, WHITE, [[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*0.49,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*0.51,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*0.51, by],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*0.49, by]])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pygame.draw.polygon</a:t>
            </a:r>
            <a:r>
              <a:rPr lang="en-US" altLang="zh-TW" sz="2000" dirty="0" smtClean="0"/>
              <a:t>(screen, WHITE, [[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*0.74,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ux+uw</a:t>
            </a:r>
            <a:r>
              <a:rPr lang="en-US" altLang="zh-TW" sz="2000" dirty="0" smtClean="0"/>
              <a:t>*0.76,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*0.76, by], [</a:t>
            </a:r>
            <a:r>
              <a:rPr lang="en-US" altLang="zh-TW" sz="2000" dirty="0" err="1" smtClean="0"/>
              <a:t>bx+bw</a:t>
            </a:r>
            <a:r>
              <a:rPr lang="en-US" altLang="zh-TW" sz="2000" dirty="0" smtClean="0"/>
              <a:t>*0.74, by]])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V5--</a:t>
            </a:r>
            <a:r>
              <a:rPr lang="zh-TW" altLang="en-US" dirty="0" smtClean="0"/>
              <a:t>左右彎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道路標線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0451504" cy="4389120"/>
          </a:xfrm>
        </p:spPr>
        <p:txBody>
          <a:bodyPr/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make_course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range(CLEN):</a:t>
            </a:r>
          </a:p>
          <a:p>
            <a:r>
              <a:rPr lang="en-US" altLang="zh-TW" dirty="0" smtClean="0"/>
              <a:t>        lr1 = DATA_LR[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lr2 = DATA_LR[(i+1)%CLEN]</a:t>
            </a:r>
          </a:p>
          <a:p>
            <a:r>
              <a:rPr lang="en-US" altLang="zh-TW" dirty="0" smtClean="0"/>
              <a:t>        for j in range(BOARD):</a:t>
            </a:r>
          </a:p>
          <a:p>
            <a:r>
              <a:rPr lang="en-US" altLang="zh-TW" dirty="0" smtClean="0"/>
              <a:t>            pos = </a:t>
            </a:r>
            <a:r>
              <a:rPr lang="en-US" altLang="zh-TW" dirty="0" err="1" smtClean="0"/>
              <a:t>j+BOARD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            curve[pos] = lr1*(BOARD-j)/BOARD + lr2*j/BOARD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V6--</a:t>
            </a:r>
            <a:r>
              <a:rPr lang="zh-TW" altLang="en-US" dirty="0" smtClean="0"/>
              <a:t>上下起伏加強版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1171584" cy="43891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make_course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range(CLEN):</a:t>
            </a:r>
          </a:p>
          <a:p>
            <a:r>
              <a:rPr lang="en-US" altLang="zh-TW" dirty="0" smtClean="0"/>
              <a:t>        lr1 = DATA_LR[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lr2 = DATA_LR[(i+1)%CLEN]</a:t>
            </a:r>
          </a:p>
          <a:p>
            <a:r>
              <a:rPr lang="en-US" altLang="zh-TW" dirty="0" smtClean="0"/>
              <a:t>        ud1 = DATA_UD[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ud2 = DATA_UD[(i+1)%CLEN]</a:t>
            </a:r>
          </a:p>
          <a:p>
            <a:r>
              <a:rPr lang="en-US" altLang="zh-TW" dirty="0" smtClean="0"/>
              <a:t>        for j in range(BOARD):</a:t>
            </a:r>
          </a:p>
          <a:p>
            <a:r>
              <a:rPr lang="en-US" altLang="zh-TW" dirty="0" smtClean="0"/>
              <a:t>            pos = </a:t>
            </a:r>
            <a:r>
              <a:rPr lang="en-US" altLang="zh-TW" dirty="0" err="1" smtClean="0"/>
              <a:t>j+BOARD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            curve[pos] = lr1*(BOARD-j)/BOARD + lr2*j/BOARD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updown</a:t>
            </a:r>
            <a:r>
              <a:rPr lang="en-US" altLang="zh-TW" dirty="0" smtClean="0"/>
              <a:t>[pos] = ud1*(BOARD-j)/BOARD + ud2*j/BOARD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道路左右彎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BOARD = 120 #</a:t>
            </a:r>
            <a:r>
              <a:rPr lang="zh-TW" altLang="en-US" dirty="0" smtClean="0"/>
              <a:t>道路板子數量</a:t>
            </a:r>
          </a:p>
          <a:p>
            <a:r>
              <a:rPr lang="en-US" altLang="zh-TW" dirty="0" smtClean="0"/>
              <a:t>CMAX = BOARD*4  #</a:t>
            </a:r>
            <a:r>
              <a:rPr lang="zh-TW" altLang="en-US" dirty="0" smtClean="0"/>
              <a:t>賽道長度</a:t>
            </a:r>
          </a:p>
          <a:p>
            <a:r>
              <a:rPr lang="en-US" altLang="zh-TW" dirty="0" smtClean="0"/>
              <a:t>curve = [0]*CMAX    #</a:t>
            </a:r>
            <a:r>
              <a:rPr lang="zh-TW" altLang="en-US" dirty="0" smtClean="0"/>
              <a:t>道路彎曲方向的列表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make_course</a:t>
            </a:r>
            <a:r>
              <a:rPr lang="en-US" altLang="zh-TW" dirty="0" smtClean="0"/>
              <a:t>():  #</a:t>
            </a:r>
            <a:r>
              <a:rPr lang="zh-TW" altLang="en-US" dirty="0" smtClean="0"/>
              <a:t>建立賽道資料的函式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用三角函數計算並代入道路的彎曲狀態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range(360):</a:t>
            </a:r>
          </a:p>
          <a:p>
            <a:r>
              <a:rPr lang="en-US" altLang="zh-TW" dirty="0" smtClean="0"/>
              <a:t>        curve[</a:t>
            </a:r>
            <a:r>
              <a:rPr lang="en-US" altLang="zh-TW" dirty="0" err="1" smtClean="0"/>
              <a:t>BOARD+i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(5*</a:t>
            </a:r>
            <a:r>
              <a:rPr lang="en-US" altLang="zh-TW" dirty="0" err="1" smtClean="0"/>
              <a:t>math.sin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math.radians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)))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道路左右彎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計算道路板子的基本形狀</a:t>
            </a:r>
          </a:p>
          <a:p>
            <a:r>
              <a:rPr lang="en-US" altLang="zh-TW" dirty="0" smtClean="0"/>
              <a:t>BOARD_W = [0]*BOARD</a:t>
            </a:r>
          </a:p>
          <a:p>
            <a:r>
              <a:rPr lang="en-US" altLang="zh-TW" dirty="0" smtClean="0"/>
              <a:t>BOARD_H = [0]*BOARD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range(BOARD):</a:t>
            </a:r>
          </a:p>
          <a:p>
            <a:r>
              <a:rPr lang="en-US" altLang="zh-TW" dirty="0" smtClean="0"/>
              <a:t>    BOARD_W[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10+(BOARD-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)*(BOARD-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)/12</a:t>
            </a:r>
          </a:p>
          <a:p>
            <a:r>
              <a:rPr lang="en-US" altLang="zh-TW" dirty="0" smtClean="0"/>
              <a:t>    BOARD_H[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3.4*(BOARD-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)/BOARD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道路左右彎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38912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計算繪製道路用的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 = [0]*BOARD</a:t>
            </a:r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range(BOARD):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 += curve[(</a:t>
            </a:r>
            <a:r>
              <a:rPr lang="en-US" altLang="zh-TW" dirty="0" err="1" smtClean="0"/>
              <a:t>car_y+i</a:t>
            </a:r>
            <a:r>
              <a:rPr lang="en-US" altLang="zh-TW" dirty="0" smtClean="0"/>
              <a:t>)%CMAX]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400 - BOARD_W[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]/2 +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/2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道路左右彎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38912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計算繪製道路用的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 = [0]*BOARD</a:t>
            </a:r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range(BOARD):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 += curve[(</a:t>
            </a:r>
            <a:r>
              <a:rPr lang="en-US" altLang="zh-TW" dirty="0" err="1" smtClean="0"/>
              <a:t>car_y+i</a:t>
            </a:r>
            <a:r>
              <a:rPr lang="en-US" altLang="zh-TW" dirty="0" smtClean="0"/>
              <a:t>)%CMAX]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400 - BOARD_W[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]/2 +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/2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道路左右彎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7338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sy</a:t>
            </a:r>
            <a:r>
              <a:rPr lang="en-US" altLang="zh-TW" dirty="0" smtClean="0"/>
              <a:t> = 400 # </a:t>
            </a:r>
            <a:r>
              <a:rPr lang="zh-TW" altLang="en-US" dirty="0" smtClean="0"/>
              <a:t>開始繪製道路的位置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range(BOARD-1, 0, -1):</a:t>
            </a:r>
            <a:r>
              <a:rPr lang="zh-TW" altLang="en-US" dirty="0" smtClean="0"/>
              <a:t>  </a:t>
            </a:r>
            <a:r>
              <a:rPr lang="en-US" altLang="zh-TW" dirty="0" smtClean="0"/>
              <a:t># </a:t>
            </a:r>
            <a:r>
              <a:rPr lang="zh-TW" altLang="en-US" dirty="0" smtClean="0"/>
              <a:t>根據繪圖資料繪製道路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ux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sy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uw</a:t>
            </a:r>
            <a:r>
              <a:rPr lang="en-US" altLang="zh-TW" dirty="0" smtClean="0"/>
              <a:t> = BOARD_W[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sy</a:t>
            </a:r>
            <a:r>
              <a:rPr lang="en-US" altLang="zh-TW" dirty="0" smtClean="0"/>
              <a:t> + BOARD_H[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bx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[i-1]</a:t>
            </a:r>
          </a:p>
          <a:p>
            <a:r>
              <a:rPr lang="en-US" altLang="zh-TW" dirty="0" smtClean="0"/>
              <a:t>        by = </a:t>
            </a:r>
            <a:r>
              <a:rPr lang="en-US" altLang="zh-TW" dirty="0" err="1" smtClean="0"/>
              <a:t>sy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bw</a:t>
            </a:r>
            <a:r>
              <a:rPr lang="en-US" altLang="zh-TW" dirty="0" smtClean="0"/>
              <a:t> = BOARD_W[i-1]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 = (160,160,160)</a:t>
            </a:r>
          </a:p>
          <a:p>
            <a:r>
              <a:rPr lang="en-US" altLang="zh-TW" dirty="0" smtClean="0"/>
              <a:t>        if (</a:t>
            </a:r>
            <a:r>
              <a:rPr lang="en-US" altLang="zh-TW" dirty="0" err="1" smtClean="0"/>
              <a:t>car_y+i</a:t>
            </a:r>
            <a:r>
              <a:rPr lang="en-US" altLang="zh-TW" dirty="0" smtClean="0"/>
              <a:t>)%12 == 0: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 = (255,255,255)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pygame.draw.polygon</a:t>
            </a:r>
            <a:r>
              <a:rPr lang="en-US" altLang="zh-TW" dirty="0" smtClean="0"/>
              <a:t>(screen,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, [[</a:t>
            </a:r>
            <a:r>
              <a:rPr lang="en-US" altLang="zh-TW" dirty="0" err="1" smtClean="0"/>
              <a:t>ux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], [</a:t>
            </a:r>
            <a:r>
              <a:rPr lang="en-US" altLang="zh-TW" dirty="0" err="1" smtClean="0"/>
              <a:t>ux+uw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], [</a:t>
            </a:r>
            <a:r>
              <a:rPr lang="en-US" altLang="zh-TW" dirty="0" err="1" smtClean="0"/>
              <a:t>bx+bw</a:t>
            </a:r>
            <a:r>
              <a:rPr lang="en-US" altLang="zh-TW" dirty="0" smtClean="0"/>
              <a:t>, by], [</a:t>
            </a:r>
            <a:r>
              <a:rPr lang="en-US" altLang="zh-TW" dirty="0" err="1" smtClean="0"/>
              <a:t>bx</a:t>
            </a:r>
            <a:r>
              <a:rPr lang="en-US" altLang="zh-TW" dirty="0" smtClean="0"/>
              <a:t>, by]])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道路左右彎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按往上鍵道路移動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key = </a:t>
            </a:r>
            <a:r>
              <a:rPr lang="en-US" altLang="zh-TW" dirty="0" err="1" smtClean="0"/>
              <a:t>pygame.key.get_pressed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if key[</a:t>
            </a:r>
            <a:r>
              <a:rPr lang="en-US" altLang="zh-TW" dirty="0" err="1" smtClean="0"/>
              <a:t>pygame.K_UP</a:t>
            </a:r>
            <a:r>
              <a:rPr lang="en-US" altLang="zh-TW" dirty="0" smtClean="0"/>
              <a:t>] == 1: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 = (car_y+1)%CMAX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v2--</a:t>
            </a:r>
            <a:r>
              <a:rPr lang="zh-TW" altLang="en-US" dirty="0" smtClean="0"/>
              <a:t>背景連動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vertical = vertical -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*key[</a:t>
            </a:r>
            <a:r>
              <a:rPr lang="en-US" altLang="zh-TW" dirty="0" err="1" smtClean="0"/>
              <a:t>pygame.K_UP</a:t>
            </a:r>
            <a:r>
              <a:rPr lang="en-US" altLang="zh-TW" dirty="0" smtClean="0"/>
              <a:t>]/30 # </a:t>
            </a:r>
            <a:r>
              <a:rPr lang="zh-TW" altLang="en-US" dirty="0" smtClean="0"/>
              <a:t>背景的垂直位置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if vertical &lt; 0:</a:t>
            </a:r>
          </a:p>
          <a:p>
            <a:r>
              <a:rPr lang="en-US" altLang="zh-TW" dirty="0" smtClean="0"/>
              <a:t>        vertical += 800</a:t>
            </a:r>
          </a:p>
          <a:p>
            <a:r>
              <a:rPr lang="en-US" altLang="zh-TW" dirty="0" smtClean="0"/>
              <a:t>    if vertical &gt;= 800:</a:t>
            </a:r>
          </a:p>
          <a:p>
            <a:r>
              <a:rPr lang="en-US" altLang="zh-TW" dirty="0" smtClean="0"/>
              <a:t>        vertical -= 800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img_bg</a:t>
            </a:r>
            <a:r>
              <a:rPr lang="en-US" altLang="zh-TW" dirty="0" smtClean="0"/>
              <a:t>, [vertical-800, 0])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img_bg</a:t>
            </a:r>
            <a:r>
              <a:rPr lang="en-US" altLang="zh-TW" dirty="0" smtClean="0"/>
              <a:t>, [vertical, 0])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V3--</a:t>
            </a:r>
            <a:r>
              <a:rPr lang="zh-TW" altLang="en-US" dirty="0" smtClean="0"/>
              <a:t>上下坡起伏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計算繪製道路用的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座標與路面高低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 =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ud</a:t>
            </a:r>
            <a:r>
              <a:rPr lang="en-US" altLang="zh-TW" dirty="0" smtClean="0">
                <a:solidFill>
                  <a:srgbClr val="FF0000"/>
                </a:solidFill>
              </a:rPr>
              <a:t> =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 = [0]*BOARD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board_ud</a:t>
            </a:r>
            <a:r>
              <a:rPr lang="en-US" altLang="zh-TW" dirty="0" smtClean="0">
                <a:solidFill>
                  <a:srgbClr val="FF0000"/>
                </a:solidFill>
              </a:rPr>
              <a:t> = [0]*BOARD</a:t>
            </a:r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range(BOARD):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 += curve[(</a:t>
            </a:r>
            <a:r>
              <a:rPr lang="en-US" altLang="zh-TW" dirty="0" err="1" smtClean="0"/>
              <a:t>car_y+i</a:t>
            </a:r>
            <a:r>
              <a:rPr lang="en-US" altLang="zh-TW" dirty="0" smtClean="0"/>
              <a:t>)%CMAX]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ud</a:t>
            </a:r>
            <a:r>
              <a:rPr lang="en-US" altLang="zh-TW" dirty="0" smtClean="0">
                <a:solidFill>
                  <a:srgbClr val="FF0000"/>
                </a:solidFill>
              </a:rPr>
              <a:t> += </a:t>
            </a:r>
            <a:r>
              <a:rPr lang="en-US" altLang="zh-TW" dirty="0" err="1" smtClean="0">
                <a:solidFill>
                  <a:srgbClr val="FF0000"/>
                </a:solidFill>
              </a:rPr>
              <a:t>updown</a:t>
            </a:r>
            <a:r>
              <a:rPr lang="en-US" altLang="zh-TW" dirty="0" smtClean="0">
                <a:solidFill>
                  <a:srgbClr val="FF0000"/>
                </a:solidFill>
              </a:rPr>
              <a:t>[(</a:t>
            </a:r>
            <a:r>
              <a:rPr lang="en-US" altLang="zh-TW" dirty="0" err="1" smtClean="0">
                <a:solidFill>
                  <a:srgbClr val="FF0000"/>
                </a:solidFill>
              </a:rPr>
              <a:t>car_y+i</a:t>
            </a:r>
            <a:r>
              <a:rPr lang="en-US" altLang="zh-TW" dirty="0" smtClean="0">
                <a:solidFill>
                  <a:srgbClr val="FF0000"/>
                </a:solidFill>
              </a:rPr>
              <a:t>)%CMAX]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board_x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400 - BOARD_W[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]/2 + </a:t>
            </a:r>
            <a:r>
              <a:rPr lang="en-US" altLang="zh-TW" dirty="0" err="1" smtClean="0"/>
              <a:t>di</a:t>
            </a:r>
            <a:r>
              <a:rPr lang="en-US" altLang="zh-TW" dirty="0" smtClean="0"/>
              <a:t>/2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board_ud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] = </a:t>
            </a:r>
            <a:r>
              <a:rPr lang="en-US" altLang="zh-TW" dirty="0" err="1" smtClean="0">
                <a:solidFill>
                  <a:srgbClr val="FF0000"/>
                </a:solidFill>
              </a:rPr>
              <a:t>ud</a:t>
            </a:r>
            <a:r>
              <a:rPr lang="en-US" altLang="zh-TW" dirty="0" smtClean="0">
                <a:solidFill>
                  <a:srgbClr val="FF0000"/>
                </a:solidFill>
              </a:rPr>
              <a:t>/30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horizon = 400 +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ud</a:t>
            </a:r>
            <a:r>
              <a:rPr lang="en-US" altLang="zh-TW" dirty="0" smtClean="0">
                <a:solidFill>
                  <a:srgbClr val="FF0000"/>
                </a:solidFill>
              </a:rPr>
              <a:t>/3) </a:t>
            </a:r>
            <a:r>
              <a:rPr lang="en-US" altLang="zh-TW" dirty="0" smtClean="0"/>
              <a:t># </a:t>
            </a:r>
            <a:r>
              <a:rPr lang="zh-TW" altLang="en-US" dirty="0" smtClean="0"/>
              <a:t>計算地平線的座標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sy</a:t>
            </a:r>
            <a:r>
              <a:rPr lang="en-US" altLang="zh-TW" dirty="0" smtClean="0">
                <a:solidFill>
                  <a:srgbClr val="FF0000"/>
                </a:solidFill>
              </a:rPr>
              <a:t> = horizon </a:t>
            </a:r>
            <a:r>
              <a:rPr lang="en-US" altLang="zh-TW" dirty="0" smtClean="0"/>
              <a:t># </a:t>
            </a:r>
            <a:r>
              <a:rPr lang="zh-TW" altLang="en-US" dirty="0" smtClean="0"/>
              <a:t>開始繪製道路的位置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7042249</TotalTime>
  <Words>941</Words>
  <Application>Microsoft Office PowerPoint</Application>
  <PresentationFormat>如螢幕大小 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流線</vt:lpstr>
      <vt:lpstr>賽車遊戲-1</vt:lpstr>
      <vt:lpstr>v1--場景繪製+道路左右彎</vt:lpstr>
      <vt:lpstr>v1--場景繪製+道路左右彎</vt:lpstr>
      <vt:lpstr>v1--場景繪製+道路左右彎</vt:lpstr>
      <vt:lpstr>v1--場景繪製+道路左右彎</vt:lpstr>
      <vt:lpstr>v1--場景繪製+道路左右彎</vt:lpstr>
      <vt:lpstr>v1--場景繪製+道路左右彎</vt:lpstr>
      <vt:lpstr>v2--背景連動</vt:lpstr>
      <vt:lpstr>V3--上下坡起伏</vt:lpstr>
      <vt:lpstr>V4--上下起伏+道路標線</vt:lpstr>
      <vt:lpstr>V4--上下起伏+道路標線</vt:lpstr>
      <vt:lpstr>V5--左右彎+道路標線</vt:lpstr>
      <vt:lpstr>V6--上下起伏加強版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賽車遊戲</dc:title>
  <dc:creator>cylin</dc:creator>
  <cp:lastModifiedBy>林照陽</cp:lastModifiedBy>
  <cp:revision>14</cp:revision>
  <dcterms:created xsi:type="dcterms:W3CDTF">2008-12-31T16:12:43Z</dcterms:created>
  <dcterms:modified xsi:type="dcterms:W3CDTF">2023-11-20T01:38:39Z</dcterms:modified>
</cp:coreProperties>
</file>