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58" r:id="rId6"/>
    <p:sldId id="271" r:id="rId7"/>
    <p:sldId id="270" r:id="rId8"/>
    <p:sldId id="260" r:id="rId9"/>
    <p:sldId id="266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2DC7C0-CF56-4913-890B-C6DB6F535D1E}" type="datetimeFigureOut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5A1FE8-6BCB-4CB9-BB4D-8664D01932A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賽車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V10—</a:t>
            </a:r>
            <a:r>
              <a:rPr lang="zh-TW" altLang="en-US" dirty="0" smtClean="0"/>
              <a:t>最終版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其他賽車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1099576" cy="50939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for c in range(1, CAR): # COM</a:t>
            </a:r>
            <a:r>
              <a:rPr lang="zh-TW" altLang="en-US" dirty="0" smtClean="0"/>
              <a:t>賽車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[c])%CMAX ==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)%CMAX: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(4*(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[0]-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[c])/800) # </a:t>
            </a:r>
            <a:r>
              <a:rPr lang="zh-TW" altLang="en-US" dirty="0" smtClean="0"/>
              <a:t>玩家看到</a:t>
            </a:r>
            <a:r>
              <a:rPr lang="en-US" altLang="zh-TW" dirty="0" smtClean="0"/>
              <a:t>COM</a:t>
            </a:r>
            <a:r>
              <a:rPr lang="zh-TW" altLang="en-US" dirty="0" smtClean="0"/>
              <a:t>賽車的方向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&lt; -3: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= -3</a:t>
            </a:r>
          </a:p>
          <a:p>
            <a:r>
              <a:rPr lang="en-US" altLang="zh-TW" dirty="0" smtClean="0"/>
              <a:t>                if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&gt;  3: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=  3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draw_obj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img_car</a:t>
            </a:r>
            <a:r>
              <a:rPr lang="en-US" altLang="zh-TW" dirty="0" smtClean="0"/>
              <a:t>[(c%3)*7+3+lr], </a:t>
            </a:r>
            <a:r>
              <a:rPr lang="en-US" altLang="zh-TW" dirty="0" err="1" smtClean="0"/>
              <a:t>ux+car_x</a:t>
            </a:r>
            <a:r>
              <a:rPr lang="en-US" altLang="zh-TW" dirty="0" smtClean="0"/>
              <a:t>[c]*BOARD_W[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]/800,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, 0.05+BOARD_W[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]/BOARD_W[0])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V10—</a:t>
            </a:r>
            <a:r>
              <a:rPr lang="zh-TW" altLang="en-US" dirty="0" smtClean="0"/>
              <a:t>最終版</a:t>
            </a:r>
            <a:r>
              <a:rPr lang="en-US" altLang="zh-TW" dirty="0" smtClean="0"/>
              <a:t>(</a:t>
            </a:r>
            <a:r>
              <a:rPr lang="zh-TW" altLang="en-US" dirty="0" smtClean="0"/>
              <a:t>呈現賽車速度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1099576" cy="50939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 </a:t>
            </a:r>
            <a:r>
              <a:rPr lang="en-US" altLang="zh-TW" dirty="0" err="1" smtClean="0"/>
              <a:t>draw_text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[0])) + "km/h", 680, 30, RED, </a:t>
            </a:r>
            <a:r>
              <a:rPr lang="en-US" altLang="zh-TW" dirty="0" err="1" smtClean="0"/>
              <a:t>fnt_m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V11—</a:t>
            </a:r>
            <a:r>
              <a:rPr lang="zh-TW" altLang="en-US" dirty="0" smtClean="0"/>
              <a:t>搖桿版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1099576" cy="50939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 </a:t>
            </a:r>
            <a:r>
              <a:rPr lang="zh-TW" altLang="en-US" dirty="0" smtClean="0"/>
              <a:t>使用搖桿來操控此遊戲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4704" y="476672"/>
            <a:ext cx="8579296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v7--</a:t>
            </a:r>
            <a:r>
              <a:rPr lang="zh-TW" altLang="en-US" sz="4000" dirty="0" smtClean="0"/>
              <a:t>場景繪製</a:t>
            </a:r>
            <a:r>
              <a:rPr lang="en-US" altLang="zh-TW" sz="4000" dirty="0" smtClean="0"/>
              <a:t>+</a:t>
            </a:r>
            <a:r>
              <a:rPr lang="zh-TW" altLang="en-US" sz="4000" dirty="0" smtClean="0"/>
              <a:t>樹、海、船與廣告看板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12323712" cy="5229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make_course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range(CLEN):</a:t>
            </a:r>
          </a:p>
          <a:p>
            <a:r>
              <a:rPr lang="en-US" altLang="zh-TW" dirty="0" smtClean="0"/>
              <a:t>        lr1 = DATA_LR[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lr2 = DATA_LR[(i+1)%CLEN]</a:t>
            </a:r>
          </a:p>
          <a:p>
            <a:r>
              <a:rPr lang="en-US" altLang="zh-TW" dirty="0" smtClean="0"/>
              <a:t>        ud1 = DATA_UD[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        ud2 = DATA_UD[(i+1)%CLEN]</a:t>
            </a:r>
          </a:p>
          <a:p>
            <a:r>
              <a:rPr lang="en-US" altLang="zh-TW" dirty="0" smtClean="0"/>
              <a:t>        for j in range(BOARD):</a:t>
            </a:r>
          </a:p>
          <a:p>
            <a:r>
              <a:rPr lang="en-US" altLang="zh-TW" dirty="0" smtClean="0"/>
              <a:t>            pos = </a:t>
            </a:r>
            <a:r>
              <a:rPr lang="en-US" altLang="zh-TW" dirty="0" err="1" smtClean="0"/>
              <a:t>j+BOARD</a:t>
            </a:r>
            <a:r>
              <a:rPr lang="en-US" altLang="zh-TW" dirty="0" smtClean="0"/>
              <a:t>*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            curve[pos] = lr1*(BOARD-j)/BOARD + lr2*j/BOARD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updown</a:t>
            </a:r>
            <a:r>
              <a:rPr lang="en-US" altLang="zh-TW" dirty="0" smtClean="0"/>
              <a:t>[pos] = ud1*(BOARD-j)/BOARD + ud2*j/BOARD</a:t>
            </a:r>
          </a:p>
          <a:p>
            <a:r>
              <a:rPr lang="en-US" altLang="zh-TW" dirty="0" smtClean="0"/>
              <a:t>            if j == 60: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object_right</a:t>
            </a:r>
            <a:r>
              <a:rPr lang="en-US" altLang="zh-TW" dirty="0" smtClean="0"/>
              <a:t>[pos] = 1 # </a:t>
            </a:r>
            <a:r>
              <a:rPr lang="zh-TW" altLang="en-US" dirty="0" smtClean="0"/>
              <a:t>看板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 j%12 == 0: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object_left</a:t>
            </a:r>
            <a:r>
              <a:rPr lang="en-US" altLang="zh-TW" dirty="0" smtClean="0"/>
              <a:t>[pos] = 2 # </a:t>
            </a:r>
            <a:r>
              <a:rPr lang="zh-TW" altLang="en-US" dirty="0" smtClean="0"/>
              <a:t>椰子樹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 j%20 == 0:</a:t>
            </a:r>
          </a:p>
          <a:p>
            <a:r>
              <a:rPr lang="en-US" altLang="zh-TW" dirty="0" smtClean="0"/>
              <a:t>                    </a:t>
            </a:r>
            <a:r>
              <a:rPr lang="en-US" altLang="zh-TW" dirty="0" err="1" smtClean="0"/>
              <a:t>object_left</a:t>
            </a:r>
            <a:r>
              <a:rPr lang="en-US" altLang="zh-TW" dirty="0" smtClean="0"/>
              <a:t>[pos] = 3 # </a:t>
            </a:r>
            <a:r>
              <a:rPr lang="zh-TW" altLang="en-US" dirty="0" smtClean="0"/>
              <a:t>遊艇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if j%12 == 6: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object_left</a:t>
            </a:r>
            <a:r>
              <a:rPr lang="en-US" altLang="zh-TW" dirty="0" smtClean="0"/>
              <a:t>[pos] = 9 # </a:t>
            </a:r>
            <a:r>
              <a:rPr lang="zh-TW" altLang="en-US" dirty="0" smtClean="0"/>
              <a:t>大海</a:t>
            </a:r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4704" y="476672"/>
            <a:ext cx="8579296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v7--</a:t>
            </a:r>
            <a:r>
              <a:rPr lang="zh-TW" altLang="en-US" sz="4000" dirty="0" smtClean="0"/>
              <a:t>場景繪製</a:t>
            </a:r>
            <a:r>
              <a:rPr lang="en-US" altLang="zh-TW" sz="4000" dirty="0" smtClean="0"/>
              <a:t>+</a:t>
            </a:r>
            <a:r>
              <a:rPr lang="zh-TW" altLang="en-US" sz="4000" dirty="0" smtClean="0"/>
              <a:t>樹、海、船與廣告看板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12323712" cy="52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draw_obj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x, y, sc):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img_rz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pygame.transform.rotozoom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, 0, sc)</a:t>
            </a:r>
          </a:p>
          <a:p>
            <a:r>
              <a:rPr lang="en-US" altLang="zh-TW" dirty="0" smtClean="0"/>
              <a:t>    w = </a:t>
            </a:r>
            <a:r>
              <a:rPr lang="en-US" altLang="zh-TW" dirty="0" err="1" smtClean="0"/>
              <a:t>img_rz.get_width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h = </a:t>
            </a:r>
            <a:r>
              <a:rPr lang="en-US" altLang="zh-TW" dirty="0" err="1" smtClean="0"/>
              <a:t>img_rz.get_height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bg.blit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img_rz</a:t>
            </a:r>
            <a:r>
              <a:rPr lang="en-US" altLang="zh-TW" dirty="0" smtClean="0"/>
              <a:t>, [x-w/2, y-h])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4704" y="476672"/>
            <a:ext cx="8579296" cy="1143000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v7--</a:t>
            </a:r>
            <a:r>
              <a:rPr lang="zh-TW" altLang="en-US" sz="4000" dirty="0" smtClean="0"/>
              <a:t>場景繪製</a:t>
            </a:r>
            <a:r>
              <a:rPr lang="en-US" altLang="zh-TW" sz="4000" dirty="0" smtClean="0"/>
              <a:t>+</a:t>
            </a:r>
            <a:r>
              <a:rPr lang="zh-TW" altLang="en-US" sz="4000" dirty="0" smtClean="0"/>
              <a:t>樹、海、船與廣告看板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12323712" cy="52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object_left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)%CMAX] # </a:t>
            </a:r>
            <a:r>
              <a:rPr lang="zh-TW" altLang="en-US" dirty="0" smtClean="0"/>
              <a:t>道路左邊的物體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 == 2: # </a:t>
            </a:r>
            <a:r>
              <a:rPr lang="zh-TW" altLang="en-US" dirty="0" smtClean="0"/>
              <a:t>椰子樹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draw_obj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img_obj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ux-uw</a:t>
            </a:r>
            <a:r>
              <a:rPr lang="en-US" altLang="zh-TW" dirty="0" smtClean="0"/>
              <a:t>*0.05,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, scale)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 == 3: # </a:t>
            </a:r>
            <a:r>
              <a:rPr lang="zh-TW" altLang="en-US" dirty="0" smtClean="0"/>
              <a:t>遊艇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draw_obj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img_obj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ux-uw</a:t>
            </a:r>
            <a:r>
              <a:rPr lang="en-US" altLang="zh-TW" dirty="0" smtClean="0"/>
              <a:t>*0.5,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, scale)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obj_l</a:t>
            </a:r>
            <a:r>
              <a:rPr lang="en-US" altLang="zh-TW" dirty="0" smtClean="0"/>
              <a:t> == 9: # </a:t>
            </a:r>
            <a:r>
              <a:rPr lang="zh-TW" altLang="en-US" dirty="0" smtClean="0"/>
              <a:t>大海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screen.blit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img_sea</a:t>
            </a:r>
            <a:r>
              <a:rPr lang="en-US" altLang="zh-TW" dirty="0" smtClean="0"/>
              <a:t>, [</a:t>
            </a:r>
            <a:r>
              <a:rPr lang="en-US" altLang="zh-TW" dirty="0" err="1" smtClean="0"/>
              <a:t>ux-uw</a:t>
            </a:r>
            <a:r>
              <a:rPr lang="en-US" altLang="zh-TW" dirty="0" smtClean="0"/>
              <a:t>*0.5-780,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obj_r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object_right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car_y+i</a:t>
            </a:r>
            <a:r>
              <a:rPr lang="en-US" altLang="zh-TW" dirty="0" smtClean="0"/>
              <a:t>)%CMAX] # </a:t>
            </a:r>
            <a:r>
              <a:rPr lang="zh-TW" altLang="en-US" dirty="0" smtClean="0"/>
              <a:t>道路右邊的物體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smtClean="0"/>
              <a:t>if </a:t>
            </a:r>
            <a:r>
              <a:rPr lang="en-US" altLang="zh-TW" dirty="0" err="1" smtClean="0"/>
              <a:t>obj_r</a:t>
            </a:r>
            <a:r>
              <a:rPr lang="en-US" altLang="zh-TW" dirty="0" smtClean="0"/>
              <a:t> == 1: # </a:t>
            </a:r>
            <a:r>
              <a:rPr lang="zh-TW" altLang="en-US" dirty="0" smtClean="0"/>
              <a:t>看板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err="1" smtClean="0"/>
              <a:t>draw_obj</a:t>
            </a:r>
            <a:r>
              <a:rPr lang="en-US" altLang="zh-TW" dirty="0" smtClean="0"/>
              <a:t>(screen, </a:t>
            </a:r>
            <a:r>
              <a:rPr lang="en-US" altLang="zh-TW" dirty="0" err="1" smtClean="0"/>
              <a:t>img_obj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obj_r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ux+uw</a:t>
            </a:r>
            <a:r>
              <a:rPr lang="en-US" altLang="zh-TW" dirty="0" smtClean="0"/>
              <a:t>*1.3, </a:t>
            </a:r>
            <a:r>
              <a:rPr lang="en-US" altLang="zh-TW" dirty="0" err="1" smtClean="0"/>
              <a:t>uy</a:t>
            </a:r>
            <a:r>
              <a:rPr lang="en-US" altLang="zh-TW" dirty="0" smtClean="0"/>
              <a:t>, scale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v8--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汽車左右橫移畫面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43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draw_shadow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, x, y, 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shadow = </a:t>
            </a:r>
            <a:r>
              <a:rPr lang="en-US" altLang="zh-TW" dirty="0" err="1" smtClean="0"/>
              <a:t>pygame.Surface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/4])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shadow.fill</a:t>
            </a:r>
            <a:r>
              <a:rPr lang="en-US" altLang="zh-TW" dirty="0" smtClean="0"/>
              <a:t>(RED)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shadow.set_colorkey</a:t>
            </a:r>
            <a:r>
              <a:rPr lang="en-US" altLang="zh-TW" dirty="0" smtClean="0"/>
              <a:t>(RED) #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Surface</a:t>
            </a:r>
            <a:r>
              <a:rPr lang="zh-TW" altLang="en-US" dirty="0" smtClean="0"/>
              <a:t>的透明色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shadow.set_alpha</a:t>
            </a:r>
            <a:r>
              <a:rPr lang="en-US" altLang="zh-TW" dirty="0" smtClean="0"/>
              <a:t>(128) #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Surface</a:t>
            </a:r>
            <a:r>
              <a:rPr lang="zh-TW" altLang="en-US" dirty="0" smtClean="0"/>
              <a:t>的透明度</a:t>
            </a:r>
          </a:p>
          <a:p>
            <a:r>
              <a:rPr lang="zh-TW" altLang="en-US" dirty="0" smtClean="0"/>
              <a:t>    </a:t>
            </a:r>
            <a:r>
              <a:rPr lang="en-US" altLang="zh-TW" dirty="0" err="1" smtClean="0"/>
              <a:t>pygame.draw.ellipse</a:t>
            </a:r>
            <a:r>
              <a:rPr lang="en-US" altLang="zh-TW" dirty="0" smtClean="0"/>
              <a:t>(shadow, BLACK, [0,0,siz,siz/4])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bg.blit</a:t>
            </a:r>
            <a:r>
              <a:rPr lang="en-US" altLang="zh-TW" dirty="0" smtClean="0"/>
              <a:t>(shadow, [x-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/2, y-</a:t>
            </a:r>
            <a:r>
              <a:rPr lang="en-US" altLang="zh-TW" dirty="0" err="1" smtClean="0"/>
              <a:t>siz</a:t>
            </a:r>
            <a:r>
              <a:rPr lang="en-US" altLang="zh-TW" dirty="0" smtClean="0"/>
              <a:t>/4])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v8--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汽車左右橫移畫面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88840"/>
            <a:ext cx="12564888" cy="516592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PLCAR_Y: # </a:t>
            </a:r>
            <a:r>
              <a:rPr lang="zh-TW" altLang="en-US" sz="2000" dirty="0" smtClean="0"/>
              <a:t>玩家賽車</a:t>
            </a:r>
          </a:p>
          <a:p>
            <a:r>
              <a:rPr lang="zh-TW" altLang="en-US" sz="2000" dirty="0" smtClean="0"/>
              <a:t>            </a:t>
            </a:r>
            <a:r>
              <a:rPr lang="en-US" altLang="zh-TW" sz="2000" dirty="0" err="1" smtClean="0"/>
              <a:t>draw_shadow</a:t>
            </a:r>
            <a:r>
              <a:rPr lang="en-US" altLang="zh-TW" sz="2000" dirty="0" smtClean="0"/>
              <a:t>(screen, </a:t>
            </a:r>
            <a:r>
              <a:rPr lang="en-US" altLang="zh-TW" sz="2000" dirty="0" err="1" smtClean="0"/>
              <a:t>ux+car_x</a:t>
            </a:r>
            <a:r>
              <a:rPr lang="en-US" altLang="zh-TW" sz="2000" dirty="0" smtClean="0"/>
              <a:t>[0]*BOARD_W[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]/800,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, 200*BOARD_W[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]/BOARD_W[0])</a:t>
            </a:r>
          </a:p>
          <a:p>
            <a:r>
              <a:rPr lang="en-US" altLang="zh-TW" sz="2000" dirty="0" smtClean="0"/>
              <a:t>            </a:t>
            </a:r>
            <a:r>
              <a:rPr lang="en-US" altLang="zh-TW" sz="2000" dirty="0" err="1" smtClean="0"/>
              <a:t>draw_obj</a:t>
            </a:r>
            <a:r>
              <a:rPr lang="en-US" altLang="zh-TW" sz="2000" dirty="0" smtClean="0"/>
              <a:t>(screen, </a:t>
            </a:r>
            <a:r>
              <a:rPr lang="en-US" altLang="zh-TW" sz="2000" dirty="0" err="1" smtClean="0"/>
              <a:t>img_car</a:t>
            </a:r>
            <a:r>
              <a:rPr lang="en-US" altLang="zh-TW" sz="2000" dirty="0" smtClean="0"/>
              <a:t>[3+car_lr[0]], </a:t>
            </a:r>
            <a:r>
              <a:rPr lang="en-US" altLang="zh-TW" sz="2000" dirty="0" err="1" smtClean="0"/>
              <a:t>ux+car_x</a:t>
            </a:r>
            <a:r>
              <a:rPr lang="en-US" altLang="zh-TW" sz="2000" dirty="0" smtClean="0"/>
              <a:t>[0]*BOARD_W[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]/800, </a:t>
            </a:r>
            <a:r>
              <a:rPr lang="en-US" altLang="zh-TW" sz="2000" dirty="0" err="1" smtClean="0"/>
              <a:t>uy</a:t>
            </a:r>
            <a:r>
              <a:rPr lang="en-US" altLang="zh-TW" sz="2000" dirty="0" smtClean="0"/>
              <a:t>, 0.05+BOARD_W[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]/BOARD_W[0])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v8--</a:t>
            </a:r>
            <a:r>
              <a:rPr lang="zh-TW" altLang="en-US" dirty="0" smtClean="0"/>
              <a:t>場景繪製</a:t>
            </a:r>
            <a:r>
              <a:rPr lang="en-US" altLang="zh-TW" dirty="0" smtClean="0"/>
              <a:t>+</a:t>
            </a:r>
            <a:r>
              <a:rPr lang="zh-TW" altLang="en-US" dirty="0" smtClean="0"/>
              <a:t>汽車左右橫移畫面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2323712" cy="516592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err="1" smtClean="0"/>
              <a:t>drive_car</a:t>
            </a:r>
            <a:r>
              <a:rPr lang="en-US" altLang="zh-TW" dirty="0" smtClean="0"/>
              <a:t>(key): # </a:t>
            </a:r>
            <a:r>
              <a:rPr lang="zh-TW" altLang="en-US" dirty="0" smtClean="0"/>
              <a:t>操作、控制玩家的賽車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if key[</a:t>
            </a:r>
            <a:r>
              <a:rPr lang="en-US" altLang="zh-TW" dirty="0" err="1" smtClean="0"/>
              <a:t>pygame.K_LEFT</a:t>
            </a:r>
            <a:r>
              <a:rPr lang="en-US" altLang="zh-TW" dirty="0" smtClean="0"/>
              <a:t>] == 1: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 &gt; -3: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 -= 1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=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+ (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[0]-3)*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[0]/100 - 5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key[</a:t>
            </a:r>
            <a:r>
              <a:rPr lang="en-US" altLang="zh-TW" dirty="0" err="1" smtClean="0"/>
              <a:t>pygame.K_RIGHT</a:t>
            </a:r>
            <a:r>
              <a:rPr lang="en-US" altLang="zh-TW" dirty="0" smtClean="0"/>
              <a:t>] == 1:</a:t>
            </a:r>
          </a:p>
          <a:p>
            <a:r>
              <a:rPr lang="en-US" altLang="zh-TW" dirty="0" smtClean="0"/>
              <a:t>        if 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 &lt; 3: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 += 1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=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+ (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[0]+3)*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[0]/100 + 5</a:t>
            </a:r>
          </a:p>
          <a:p>
            <a:r>
              <a:rPr lang="en-US" altLang="zh-TW" dirty="0" smtClean="0"/>
              <a:t>    else: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car_lr</a:t>
            </a:r>
            <a:r>
              <a:rPr lang="en-US" altLang="zh-TW" dirty="0" smtClean="0"/>
              <a:t>[0]*0.9)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v9--</a:t>
            </a:r>
            <a:r>
              <a:rPr lang="zh-TW" altLang="en-US" dirty="0" smtClean="0"/>
              <a:t>汽車踩油門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12323712" cy="5688632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 if key[</a:t>
            </a:r>
            <a:r>
              <a:rPr lang="en-US" altLang="zh-TW" dirty="0" err="1" smtClean="0"/>
              <a:t>pygame.K_a</a:t>
            </a:r>
            <a:r>
              <a:rPr lang="en-US" altLang="zh-TW" dirty="0" smtClean="0"/>
              <a:t>] == 1: # </a:t>
            </a:r>
            <a:r>
              <a:rPr lang="zh-TW" altLang="en-US" dirty="0" smtClean="0"/>
              <a:t>油門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+= 3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key[</a:t>
            </a:r>
            <a:r>
              <a:rPr lang="en-US" altLang="zh-TW" dirty="0" err="1" smtClean="0"/>
              <a:t>pygame.K_z</a:t>
            </a:r>
            <a:r>
              <a:rPr lang="en-US" altLang="zh-TW" dirty="0" smtClean="0"/>
              <a:t>] == 1: # </a:t>
            </a:r>
            <a:r>
              <a:rPr lang="zh-TW" altLang="en-US" dirty="0" smtClean="0"/>
              <a:t>煞車</a:t>
            </a:r>
          </a:p>
          <a:p>
            <a:r>
              <a:rPr lang="zh-TW" altLang="en-US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-= 10</a:t>
            </a:r>
          </a:p>
          <a:p>
            <a:r>
              <a:rPr lang="en-US" altLang="zh-TW" dirty="0" smtClean="0"/>
              <a:t>    else: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-= 0.25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&lt; 0: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= 0</a:t>
            </a:r>
          </a:p>
          <a:p>
            <a:r>
              <a:rPr lang="en-US" altLang="zh-TW" dirty="0" smtClean="0"/>
              <a:t>    if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&gt; 320: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= 320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-=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[0]*curve[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[0]+PLCAR_Y)%CMAX]/50</a:t>
            </a:r>
          </a:p>
          <a:p>
            <a:r>
              <a:rPr lang="en-US" altLang="zh-TW" dirty="0" smtClean="0"/>
              <a:t>    if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&lt; 0: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= 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*= 0.9</a:t>
            </a:r>
          </a:p>
          <a:p>
            <a:r>
              <a:rPr lang="en-US" altLang="zh-TW" dirty="0" smtClean="0"/>
              <a:t>    if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&gt; 800: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car_x</a:t>
            </a:r>
            <a:r>
              <a:rPr lang="en-US" altLang="zh-TW" dirty="0" smtClean="0"/>
              <a:t>[0] = 800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 *= 0.9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 = 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 + </a:t>
            </a:r>
            <a:r>
              <a:rPr lang="en-US" altLang="zh-TW" dirty="0" err="1" smtClean="0"/>
              <a:t>car_spd</a:t>
            </a:r>
            <a:r>
              <a:rPr lang="en-US" altLang="zh-TW" dirty="0" smtClean="0"/>
              <a:t>[0]/100</a:t>
            </a:r>
          </a:p>
          <a:p>
            <a:r>
              <a:rPr lang="en-US" altLang="zh-TW" dirty="0" smtClean="0"/>
              <a:t>    if 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 &gt; CMAX-1: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car_y</a:t>
            </a:r>
            <a:r>
              <a:rPr lang="en-US" altLang="zh-TW" dirty="0" smtClean="0"/>
              <a:t>[0] -= CMAX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V10—</a:t>
            </a:r>
            <a:r>
              <a:rPr lang="zh-TW" altLang="en-US" dirty="0" smtClean="0"/>
              <a:t>最終版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加入其他車輛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11099576" cy="509392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img_car</a:t>
            </a:r>
            <a:r>
              <a:rPr lang="en-US" altLang="zh-TW" dirty="0" smtClean="0"/>
              <a:t> = [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("image/car00.png").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("image/car01.png").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("image/car02.png").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("image/car03.png").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("image/car04.png").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("image/car05.png").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("image/car06.png").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("image/car10.png").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("image/car11.png").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("image/car12.png").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("image/car13.png").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("image/car14.png").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("image/car15.png").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("image/car16.png").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("image/car20.png").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("image/car21.png").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("image/car22.png").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("image/car23.png").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("image/car24.png").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("image/car25.png").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pygame.image.load</a:t>
            </a:r>
            <a:r>
              <a:rPr lang="en-US" altLang="zh-TW" dirty="0" smtClean="0"/>
              <a:t>("image/car26.png").</a:t>
            </a:r>
            <a:r>
              <a:rPr lang="en-US" altLang="zh-TW" dirty="0" err="1" smtClean="0"/>
              <a:t>convert_alpha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7042262</TotalTime>
  <Words>941</Words>
  <Application>Microsoft Office PowerPoint</Application>
  <PresentationFormat>如螢幕大小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流線</vt:lpstr>
      <vt:lpstr>賽車遊戲-2</vt:lpstr>
      <vt:lpstr>v7--場景繪製+樹、海、船與廣告看板</vt:lpstr>
      <vt:lpstr>v7--場景繪製+樹、海、船與廣告看板</vt:lpstr>
      <vt:lpstr>v7--場景繪製+樹、海、船與廣告看板</vt:lpstr>
      <vt:lpstr>v8--場景繪製+汽車左右橫移畫面</vt:lpstr>
      <vt:lpstr>v8--場景繪製+汽車左右橫移畫面</vt:lpstr>
      <vt:lpstr>v8--場景繪製+汽車左右橫移畫面</vt:lpstr>
      <vt:lpstr>v9--汽車踩油門</vt:lpstr>
      <vt:lpstr>V10—最終版(加入其他車輛)</vt:lpstr>
      <vt:lpstr>V10—最終版(其他賽車)</vt:lpstr>
      <vt:lpstr>V10—最終版(呈現賽車速度)</vt:lpstr>
      <vt:lpstr>V11—搖桿版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賽車遊戲</dc:title>
  <dc:creator>cylin</dc:creator>
  <cp:lastModifiedBy>林照陽</cp:lastModifiedBy>
  <cp:revision>14</cp:revision>
  <dcterms:created xsi:type="dcterms:W3CDTF">2008-12-31T16:12:43Z</dcterms:created>
  <dcterms:modified xsi:type="dcterms:W3CDTF">2023-11-20T02:07:03Z</dcterms:modified>
</cp:coreProperties>
</file>