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6044229-F344-40A1-A6A8-660E1A56969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AB7E4CC-2F53-4487-814E-1F5DA9ADB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地圖產生器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一、先產生四週的牆壁與空白的內部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0844"/>
            <a:ext cx="51816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二、產生柱子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0844"/>
            <a:ext cx="51816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三、於第一排柱子的上下左右隨機建立牆壁</a:t>
            </a:r>
            <a:endParaRPr lang="zh-TW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0844"/>
            <a:ext cx="51816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四、從第二排的柱子起只在</a:t>
            </a:r>
            <a:r>
              <a:rPr lang="en-US" altLang="zh-TW" sz="2800" dirty="0" smtClean="0"/>
              <a:t>[</a:t>
            </a:r>
            <a:r>
              <a:rPr lang="zh-TW" altLang="en-US" sz="2800" dirty="0" smtClean="0"/>
              <a:t>上、下、右</a:t>
            </a:r>
            <a:r>
              <a:rPr lang="en-US" altLang="zh-TW" sz="2800" dirty="0" smtClean="0"/>
              <a:t>]</a:t>
            </a:r>
            <a:r>
              <a:rPr lang="zh-TW" altLang="en-US" sz="2800" dirty="0" smtClean="0"/>
              <a:t>建立牆壁</a:t>
            </a:r>
            <a:endParaRPr lang="zh-TW" alt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0844"/>
            <a:ext cx="51816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擴增地圖</a:t>
            </a: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0844"/>
            <a:ext cx="6096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53</Words>
  <Application>Microsoft Office PowerPoint</Application>
  <PresentationFormat>如螢幕大小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沉穩</vt:lpstr>
      <vt:lpstr>地圖產生器</vt:lpstr>
      <vt:lpstr>一、先產生四週的牆壁與空白的內部</vt:lpstr>
      <vt:lpstr>二、產生柱子</vt:lpstr>
      <vt:lpstr>三、於第一排柱子的上下左右隨機建立牆壁</vt:lpstr>
      <vt:lpstr>四、從第二排的柱子起只在[上、下、右]建立牆壁</vt:lpstr>
      <vt:lpstr>擴增地圖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地圖產生器</dc:title>
  <dc:creator>cylin</dc:creator>
  <cp:lastModifiedBy>cylin</cp:lastModifiedBy>
  <cp:revision>2</cp:revision>
  <dcterms:created xsi:type="dcterms:W3CDTF">2022-05-24T01:22:13Z</dcterms:created>
  <dcterms:modified xsi:type="dcterms:W3CDTF">2022-05-24T01:38:57Z</dcterms:modified>
</cp:coreProperties>
</file>