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5F4D70D-57C4-433F-9E5E-0BD71B49F0CD}" type="datetimeFigureOut">
              <a:rPr lang="zh-TW" altLang="en-US" smtClean="0"/>
              <a:t>2022/5/27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C2CBFB8-D7F5-4500-9640-BA10999DB3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772400" cy="1975104"/>
          </a:xfrm>
        </p:spPr>
        <p:txBody>
          <a:bodyPr/>
          <a:lstStyle/>
          <a:p>
            <a:r>
              <a:rPr lang="zh-TW" altLang="en-US" dirty="0" smtClean="0"/>
              <a:t>棄兒迷宮冒險之改造挑戰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一、生命變成五條命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89707" y="1784350"/>
            <a:ext cx="582178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二、迷宮地圖改造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原地圖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707" y="1784350"/>
            <a:ext cx="582178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二、迷宮地圖改造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新地圖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707" y="1784350"/>
            <a:ext cx="582178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</TotalTime>
  <Words>30</Words>
  <Application>Microsoft Office PowerPoint</Application>
  <PresentationFormat>如螢幕大小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棄兒迷宮冒險之改造挑戰</vt:lpstr>
      <vt:lpstr>一、生命變成五條命</vt:lpstr>
      <vt:lpstr>二、迷宮地圖改造—原地圖</vt:lpstr>
      <vt:lpstr>二、迷宮地圖改造—新地圖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棄兒迷宮冒險之改造挑戰</dc:title>
  <dc:creator>cylin</dc:creator>
  <cp:lastModifiedBy>cylin</cp:lastModifiedBy>
  <cp:revision>2</cp:revision>
  <dcterms:created xsi:type="dcterms:W3CDTF">2022-05-27T02:21:04Z</dcterms:created>
  <dcterms:modified xsi:type="dcterms:W3CDTF">2022-05-27T02:33:32Z</dcterms:modified>
</cp:coreProperties>
</file>