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88F9-9357-4A87-911C-B58ED364DF0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A407-DF2A-453C-AF99-73F1C413F9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88F9-9357-4A87-911C-B58ED364DF0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A407-DF2A-453C-AF99-73F1C413F9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88F9-9357-4A87-911C-B58ED364DF0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A407-DF2A-453C-AF99-73F1C413F9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88F9-9357-4A87-911C-B58ED364DF0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A407-DF2A-453C-AF99-73F1C413F9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88F9-9357-4A87-911C-B58ED364DF0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A407-DF2A-453C-AF99-73F1C413F9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88F9-9357-4A87-911C-B58ED364DF0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A407-DF2A-453C-AF99-73F1C413F9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88F9-9357-4A87-911C-B58ED364DF0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A407-DF2A-453C-AF99-73F1C413F90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88F9-9357-4A87-911C-B58ED364DF0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A407-DF2A-453C-AF99-73F1C413F9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88F9-9357-4A87-911C-B58ED364DF0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A407-DF2A-453C-AF99-73F1C413F9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88F9-9357-4A87-911C-B58ED364DF0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A407-DF2A-453C-AF99-73F1C413F9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88F9-9357-4A87-911C-B58ED364DF0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A407-DF2A-453C-AF99-73F1C413F9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C88F9-9357-4A87-911C-B58ED364DF0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A407-DF2A-453C-AF99-73F1C413F9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NSIS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lcy570225@gmail.com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NSIS—</a:t>
            </a:r>
            <a:r>
              <a:rPr lang="zh-TW" altLang="en-US" dirty="0" smtClean="0"/>
              <a:t>製作安裝檔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47825"/>
            <a:ext cx="82296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NSIS—</a:t>
            </a:r>
            <a:r>
              <a:rPr lang="zh-TW" altLang="en-US" dirty="0" smtClean="0"/>
              <a:t>製作安裝檔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3575" y="1695450"/>
            <a:ext cx="52768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NSIS—</a:t>
            </a:r>
            <a:r>
              <a:rPr lang="zh-TW" altLang="en-US" dirty="0" smtClean="0"/>
              <a:t>製作安裝檔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3575" y="1695450"/>
            <a:ext cx="52768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NSIS—</a:t>
            </a:r>
            <a:r>
              <a:rPr lang="zh-TW" altLang="en-US" dirty="0" smtClean="0"/>
              <a:t>製作安裝檔</a:t>
            </a:r>
            <a:endParaRPr lang="zh-TW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1727200"/>
            <a:ext cx="699135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NSIS—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74996"/>
            <a:ext cx="8229600" cy="417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NSIS—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1857375"/>
            <a:ext cx="59626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NSIS—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6775" y="2070100"/>
            <a:ext cx="4870450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NSIS—</a:t>
            </a:r>
            <a:r>
              <a:rPr lang="zh-TW" altLang="en-US" dirty="0" smtClean="0"/>
              <a:t>製作安裝檔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1.</a:t>
            </a:r>
            <a:r>
              <a:rPr lang="zh-TW" altLang="en-US" dirty="0" smtClean="0"/>
              <a:t>先把要打包的檔案都複製到同一個目錄下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2.</a:t>
            </a:r>
            <a:r>
              <a:rPr lang="zh-TW" altLang="en-US" dirty="0" smtClean="0"/>
              <a:t>將此目錄壓縮成一個</a:t>
            </a:r>
            <a:r>
              <a:rPr lang="en-US" altLang="zh-TW" dirty="0" smtClean="0"/>
              <a:t>ZIP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NSIS—</a:t>
            </a:r>
            <a:r>
              <a:rPr lang="zh-TW" altLang="en-US" dirty="0" smtClean="0"/>
              <a:t>製作安裝檔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1727200"/>
            <a:ext cx="699135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NSIS—</a:t>
            </a:r>
            <a:r>
              <a:rPr lang="zh-TW" altLang="en-US" dirty="0" smtClean="0"/>
              <a:t>製作安裝檔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47825"/>
            <a:ext cx="82296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NSIS—</a:t>
            </a:r>
            <a:r>
              <a:rPr lang="zh-TW" altLang="en-US" dirty="0" smtClean="0"/>
              <a:t>製作安裝檔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1727200"/>
            <a:ext cx="699135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NSIS—</a:t>
            </a:r>
            <a:r>
              <a:rPr lang="zh-TW" altLang="en-US" dirty="0" smtClean="0"/>
              <a:t>製作安裝檔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6775" y="2114550"/>
            <a:ext cx="48704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51</TotalTime>
  <Words>81</Words>
  <Application>Microsoft Office PowerPoint</Application>
  <PresentationFormat>如螢幕大小 (4:3)</PresentationFormat>
  <Paragraphs>16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行雲流水</vt:lpstr>
      <vt:lpstr>NSIS</vt:lpstr>
      <vt:lpstr>NSIS—安裝</vt:lpstr>
      <vt:lpstr>NSIS—安裝</vt:lpstr>
      <vt:lpstr>NSIS—安裝</vt:lpstr>
      <vt:lpstr>NSIS—製作安裝檔</vt:lpstr>
      <vt:lpstr>NSIS—製作安裝檔</vt:lpstr>
      <vt:lpstr>NSIS—製作安裝檔</vt:lpstr>
      <vt:lpstr>NSIS—製作安裝檔</vt:lpstr>
      <vt:lpstr>NSIS—製作安裝檔</vt:lpstr>
      <vt:lpstr>NSIS—製作安裝檔</vt:lpstr>
      <vt:lpstr>NSIS—製作安裝檔</vt:lpstr>
      <vt:lpstr>NSIS—製作安裝檔</vt:lpstr>
      <vt:lpstr>NSIS—製作安裝檔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NSIS</dc:title>
  <dc:creator>cylin</dc:creator>
  <cp:lastModifiedBy>cylin</cp:lastModifiedBy>
  <cp:revision>5</cp:revision>
  <dcterms:created xsi:type="dcterms:W3CDTF">2022-05-17T01:33:29Z</dcterms:created>
  <dcterms:modified xsi:type="dcterms:W3CDTF">2022-05-17T02:27:49Z</dcterms:modified>
</cp:coreProperties>
</file>