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db3c8ef4b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db3c8ef4b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db3c8ef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db3c8ef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db3c8ef4b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db3c8ef4b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db3c8ef4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db3c8ef4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db3c8ef4b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db3c8ef4b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db3c8ef4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db3c8ef4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db3c8ef4b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db3c8ef4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db3c8ef4b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db3c8ef4b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url.cc/EVAyz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871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第一組 圖書平台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實體展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示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測試帳號：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帳號：nick 密碼：123456</a:t>
            </a:r>
            <a:endParaRPr/>
          </a:p>
        </p:txBody>
      </p:sp>
      <p:pic>
        <p:nvPicPr>
          <p:cNvPr id="136" name="Google Shape;136;p14" title="下載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40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5789275" y="3853850"/>
            <a:ext cx="177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https://reurl.cc/EVAyza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5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組員</a:t>
            </a:r>
            <a:endParaRPr b="1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TW" sz="1800">
                <a:solidFill>
                  <a:srgbClr val="000000"/>
                </a:solidFill>
              </a:rPr>
              <a:t>呂凱鴻</a:t>
            </a:r>
            <a:endParaRPr b="1" sz="1800">
              <a:solidFill>
                <a:srgbClr val="000000"/>
              </a:solidFill>
            </a:endParaRPr>
          </a:p>
          <a:p>
            <a:pPr indent="-254000" lvl="0" marL="342900" rtl="0" algn="ctr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TW" sz="1800">
                <a:solidFill>
                  <a:srgbClr val="000000"/>
                </a:solidFill>
              </a:rPr>
              <a:t>林子鈞</a:t>
            </a:r>
            <a:endParaRPr b="1" sz="1800">
              <a:solidFill>
                <a:srgbClr val="000000"/>
              </a:solidFill>
            </a:endParaRPr>
          </a:p>
          <a:p>
            <a:pPr indent="-254000" lvl="0" marL="342900" rtl="0" algn="ctr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TW" sz="1800">
                <a:solidFill>
                  <a:srgbClr val="000000"/>
                </a:solidFill>
              </a:rPr>
              <a:t>陳彥佑</a:t>
            </a:r>
            <a:endParaRPr b="1" sz="1800">
              <a:solidFill>
                <a:srgbClr val="000000"/>
              </a:solidFill>
            </a:endParaRPr>
          </a:p>
          <a:p>
            <a:pPr indent="-254000" lvl="0" marL="342900" rtl="0" algn="ctr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TW" sz="1800">
                <a:solidFill>
                  <a:srgbClr val="000000"/>
                </a:solidFill>
              </a:rPr>
              <a:t>陳泓睿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專案簡介</a:t>
            </a:r>
            <a:endParaRPr b="1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TW" sz="1800">
                <a:solidFill>
                  <a:srgbClr val="000000"/>
                </a:solidFill>
              </a:rPr>
              <a:t>目的</a:t>
            </a:r>
            <a:r>
              <a:rPr lang="zh-TW" sz="1800">
                <a:solidFill>
                  <a:srgbClr val="000000"/>
                </a:solidFill>
              </a:rPr>
              <a:t>：建立一個線上圖書平台，讓用戶可瀏覽、搜尋、評論與管理書籍。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TW" sz="1800">
                <a:solidFill>
                  <a:srgbClr val="000000"/>
                </a:solidFill>
              </a:rPr>
              <a:t>解決問題</a:t>
            </a:r>
            <a:r>
              <a:rPr lang="zh-TW" sz="1800">
                <a:solidFill>
                  <a:srgbClr val="000000"/>
                </a:solidFill>
              </a:rPr>
              <a:t>：圖書資源分散、缺乏集中管理平台。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TW" sz="1800">
                <a:solidFill>
                  <a:srgbClr val="000000"/>
                </a:solidFill>
              </a:rPr>
              <a:t>特色</a:t>
            </a:r>
            <a:r>
              <a:rPr lang="zh-TW" sz="1800">
                <a:solidFill>
                  <a:srgbClr val="000000"/>
                </a:solidFill>
              </a:rPr>
              <a:t>：全端整合、可部署的 Web 應用。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主要功能</a:t>
            </a:r>
            <a:endParaRPr b="1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41150" y="1976000"/>
            <a:ext cx="286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書籍搜尋與分類瀏覽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書籍詳細資訊頁面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使用者收藏功能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用戶註冊 / 登入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管理員後台：管理書籍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767900" y="886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50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🔧 系統架構與技術堆疊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🛠 使用技術與工具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語言:Java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框架: React + SpringBoot API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資料庫: MySQL(Horeku)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版本控制：Git + GitHub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部署平台: 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Horeku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action、Docker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🧱 架構設計（MVC 三層架構）</a:t>
            </a:r>
            <a:endParaRPr sz="56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前端（View）： </a:t>
            </a:r>
            <a:r>
              <a:rPr lang="zh-TW" sz="5600">
                <a:solidFill>
                  <a:srgbClr val="000000"/>
                </a:solidFill>
              </a:rPr>
              <a:t>React + Axios</a:t>
            </a:r>
            <a:endParaRPr sz="80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後端（Controller）：</a:t>
            </a:r>
            <a:endParaRPr sz="56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  	SpringBoot API +Restful API</a:t>
            </a:r>
            <a:endParaRPr sz="56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資料處理（Model）：</a:t>
            </a:r>
            <a:endParaRPr sz="56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  	DAO、Mybatis</a:t>
            </a:r>
            <a:endParaRPr sz="56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資料庫：</a:t>
            </a:r>
            <a:endParaRPr sz="56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zh-TW" sz="5615">
                <a:solidFill>
                  <a:srgbClr val="15110E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561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95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511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96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開發亮點</a:t>
            </a:r>
            <a:endParaRPr b="1" sz="44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使用 Docker 容器化部署，提升環境一致性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GitHub Actions 自動化部署流程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Heroku 雲端部署，快速發布產品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挑戰與收穫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挑戰：React 與 Spring Boot 資料串接、Docker 容器設定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部署時處理環境變數與權限問題</a:t>
            </a:r>
            <a:endParaRPr sz="1800">
              <a:solidFill>
                <a:srgbClr val="000000"/>
              </a:solidFill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zh-TW" sz="1800">
                <a:solidFill>
                  <a:srgbClr val="000000"/>
                </a:solidFill>
              </a:rPr>
              <a:t>收穫：全端開發實戰經驗、DevOps 流程實踐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15110E"/>
                </a:solidFill>
              </a:rPr>
              <a:t>謝謝</a:t>
            </a:r>
            <a:endParaRPr sz="4400">
              <a:solidFill>
                <a:srgbClr val="15110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