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EB717-43CC-4039-8A29-FBD488CC5BE7}" v="1193" dt="2024-05-21T18:50:23.011"/>
    <p1510:client id="{A3D89A59-90A1-4776-9E6E-0719138C17B6}" v="499" dt="2024-05-21T17:06:1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4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00" userDrawn="1">
          <p15:clr>
            <a:srgbClr val="F26B43"/>
          </p15:clr>
        </p15:guide>
        <p15:guide id="4" pos="6720" userDrawn="1">
          <p15:clr>
            <a:srgbClr val="F26B43"/>
          </p15:clr>
        </p15:guide>
        <p15:guide id="16" pos="480" userDrawn="1">
          <p15:clr>
            <a:srgbClr val="F26B43"/>
          </p15:clr>
        </p15:guide>
        <p15:guide id="23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7E486-DFC7-E6B5-1B83-FDD452C1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41" y="826370"/>
            <a:ext cx="9238434" cy="857559"/>
          </a:xfrm>
        </p:spPr>
        <p:txBody>
          <a:bodyPr/>
          <a:lstStyle/>
          <a:p>
            <a:r>
              <a:rPr lang="en-US" altLang="zh-TW" sz="3600">
                <a:ea typeface="+mj-lt"/>
                <a:cs typeface="+mj-lt"/>
              </a:rPr>
              <a:t>Java</a:t>
            </a:r>
            <a:r>
              <a:rPr lang="zh-TW" altLang="en-US" sz="3600">
                <a:ea typeface="+mj-lt"/>
                <a:cs typeface="+mj-lt"/>
              </a:rPr>
              <a:t>作品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34163-9D49-ECA1-4786-A70563A0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41" y="2066925"/>
            <a:ext cx="9238434" cy="2686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7200" dirty="0">
                <a:ea typeface="+mn-lt"/>
                <a:cs typeface="+mn-lt"/>
              </a:rPr>
              <a:t>--</a:t>
            </a:r>
            <a:r>
              <a:rPr lang="en-US" altLang="zh-TW" sz="7200" dirty="0" err="1">
                <a:solidFill>
                  <a:srgbClr val="FFFFFF"/>
                </a:solidFill>
                <a:latin typeface="Trade Gothic Next Light"/>
                <a:ea typeface="+mn-lt"/>
                <a:cs typeface="Arial"/>
              </a:rPr>
              <a:t>記憶大考驗遊戲</a:t>
            </a:r>
            <a:r>
              <a:rPr lang="en-US" altLang="zh-TW" sz="7200" dirty="0">
                <a:ea typeface="+mn-lt"/>
                <a:cs typeface="+mn-lt"/>
              </a:rPr>
              <a:t>--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A3685-8C1C-5699-9414-D3F5EBA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64B3-6F0F-4F3F-AF37-775DDEB71EEB}" type="datetime1">
              <a:t>2024/5/21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04D73-C4B6-1BCF-3514-31A51194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</a:t>
            </a:fld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BAA4A-F96A-1670-00CC-B909E38F7944}"/>
              </a:ext>
            </a:extLst>
          </p:cNvPr>
          <p:cNvSpPr txBox="1"/>
          <p:nvPr/>
        </p:nvSpPr>
        <p:spPr>
          <a:xfrm>
            <a:off x="733425" y="5471541"/>
            <a:ext cx="3015996" cy="823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TW" altLang="en-US" sz="3200">
                <a:ea typeface="+mn-lt"/>
                <a:cs typeface="+mn-lt"/>
              </a:rPr>
              <a:t>報告者:陳泓睿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20179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8BC2C-5752-AE34-6EBD-E84F1438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91" y="931145"/>
            <a:ext cx="9238434" cy="857559"/>
          </a:xfrm>
          <a:noFill/>
        </p:spPr>
        <p:txBody>
          <a:bodyPr/>
          <a:lstStyle/>
          <a:p>
            <a:pPr algn="ctr"/>
            <a:r>
              <a:rPr lang="zh-TW" altLang="en-US" sz="4800">
                <a:latin typeface="Microsoft JhengHei"/>
                <a:ea typeface="Microsoft JhengHei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C6B78-B6D5-79ED-1D8A-DDA567FF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latin typeface="Microsoft JhengHei"/>
                <a:ea typeface="Microsoft JhengHei"/>
              </a:rPr>
              <a:t>簡介</a:t>
            </a:r>
          </a:p>
          <a:p>
            <a:r>
              <a:rPr lang="zh-TW" altLang="en-US" sz="3200">
                <a:latin typeface="Microsoft JhengHei"/>
                <a:ea typeface="Microsoft JhengHei"/>
                <a:cs typeface="+mn-lt"/>
              </a:rPr>
              <a:t>流程圖</a:t>
            </a:r>
          </a:p>
          <a:p>
            <a:r>
              <a:rPr lang="zh-TW" altLang="en-US" sz="3200">
                <a:latin typeface="Microsoft JhengHei"/>
                <a:ea typeface="Microsoft JhengHei"/>
                <a:cs typeface="+mn-lt"/>
              </a:rPr>
              <a:t>工具</a:t>
            </a:r>
          </a:p>
          <a:p>
            <a:r>
              <a:rPr lang="zh-TW" altLang="en-US" sz="3200">
                <a:latin typeface="Microsoft JhengHei"/>
                <a:ea typeface="Microsoft JhengHei"/>
              </a:rPr>
              <a:t>作品展示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CD396F-169D-0F0F-7A83-874958F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0E97-64D3-43E5-848C-911F9757C57F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B74B2-FC57-F813-F70D-7BBCA8F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6A664-D715-C603-8ADD-30E3CEF4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5F91D-67F7-11D2-C109-1D2277BE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66" y="740645"/>
            <a:ext cx="9238434" cy="857559"/>
          </a:xfrm>
        </p:spPr>
        <p:txBody>
          <a:bodyPr/>
          <a:lstStyle/>
          <a:p>
            <a:r>
              <a:rPr lang="zh-TW" altLang="en-US" sz="4800">
                <a:latin typeface="Microsoft JhengHei"/>
                <a:ea typeface="Microsoft JhengHei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5684-1828-F0D0-FD65-DC550007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66" y="2505075"/>
            <a:ext cx="9238434" cy="3371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  <a:cs typeface="+mn-lt"/>
              </a:rPr>
              <a:t>製作記憶大考驗遊戲，進入遊戲後共8張圖片，剛開始圖片全部顯示為?，一次可翻兩張圖片，根據兩張圖片比較，相同圖片會消失，不同則會變回?，當8張圖片都消失即破關。休閒時，快來體驗</a:t>
            </a:r>
            <a:r>
              <a:rPr lang="zh-TW" sz="2400">
                <a:latin typeface="Microsoft JhengHei"/>
                <a:ea typeface="Microsoft JhengHei"/>
                <a:cs typeface="+mn-lt"/>
              </a:rPr>
              <a:t>記憶大考驗遊戲</a:t>
            </a:r>
            <a:r>
              <a:rPr lang="zh-TW" altLang="en-US" sz="2400">
                <a:latin typeface="Microsoft JhengHei"/>
                <a:ea typeface="Microsoft JhengHei"/>
                <a:cs typeface="+mn-lt"/>
              </a:rPr>
              <a:t>的樂趣吧。</a:t>
            </a:r>
            <a:endParaRPr lang="zh-TW" altLang="en-US" sz="2400">
              <a:latin typeface="Microsoft JhengHei"/>
              <a:ea typeface="Microsoft JhengHei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8D3EE-D0B0-3F0E-3F51-00E4C3C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0949-ED1C-4227-AF3A-90A7C6CF0E99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0A2AC-CF41-00B5-00F7-A4AEB87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5949C-CDD4-C25B-6BB5-D03ADA6D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C76C-63AD-04E6-BB7D-27E6CFD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6" y="731120"/>
            <a:ext cx="9238434" cy="8575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800">
                <a:latin typeface="Microsoft JhengHei"/>
                <a:ea typeface="Microsoft JhengHei"/>
              </a:rPr>
              <a:t>製作流程圖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34BBF-8CED-BDE9-78FD-E844BB8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21E-5700-428D-949B-D458606B34A3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8623B-FD63-01D1-28F2-94721CE6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200">
                <a:latin typeface="Microsoft JhengHei"/>
                <a:ea typeface="Microsoft JhengHei"/>
              </a:rPr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B2374-4EA0-958B-2381-14184C5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z="2200" dirty="0">
                <a:latin typeface="Microsoft JhengHei"/>
                <a:ea typeface="Microsoft JhengHei"/>
              </a:rPr>
              <a:t>4</a:t>
            </a:fld>
            <a:endParaRPr lang="en-US" sz="2200">
              <a:latin typeface="Microsoft JhengHei"/>
              <a:ea typeface="Microsoft JhengHei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557B3F21-237E-9618-DF68-F0707865AD77}"/>
              </a:ext>
            </a:extLst>
          </p:cNvPr>
          <p:cNvSpPr/>
          <p:nvPr/>
        </p:nvSpPr>
        <p:spPr>
          <a:xfrm>
            <a:off x="5500496" y="1016126"/>
            <a:ext cx="3257550" cy="103822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200">
                <a:latin typeface="Microsoft JhengHei"/>
                <a:ea typeface="Microsoft JhengHei"/>
                <a:cs typeface="+mn-lt"/>
              </a:rPr>
              <a:t>使用</a:t>
            </a:r>
            <a:r>
              <a:rPr lang="en-US" altLang="zh-TW" sz="2200" err="1">
                <a:latin typeface="Microsoft JhengHei"/>
                <a:ea typeface="Microsoft JhengHei"/>
                <a:cs typeface="+mn-lt"/>
              </a:rPr>
              <a:t>java語言製作拉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記憶大考驗遊戲</a:t>
            </a:r>
            <a:endParaRPr lang="en-US" sz="2200" err="1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4D76A7F1-119F-7BDB-12B1-1AF97F50550D}"/>
              </a:ext>
            </a:extLst>
          </p:cNvPr>
          <p:cNvSpPr/>
          <p:nvPr/>
        </p:nvSpPr>
        <p:spPr>
          <a:xfrm>
            <a:off x="5500496" y="3130676"/>
            <a:ext cx="3267075" cy="105727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200">
                <a:ea typeface="+mn-lt"/>
                <a:cs typeface="+mn-lt"/>
              </a:rPr>
              <a:t>使用</a:t>
            </a:r>
            <a:r>
              <a:rPr lang="en-US" altLang="zh-TW" sz="2200" err="1">
                <a:ea typeface="+mn-lt"/>
                <a:cs typeface="+mn-lt"/>
              </a:rPr>
              <a:t>vscode</a:t>
            </a:r>
            <a:r>
              <a:rPr lang="zh-TW" altLang="en-US" sz="2200">
                <a:ea typeface="+mn-lt"/>
                <a:cs typeface="+mn-lt"/>
              </a:rPr>
              <a:t>測試操作、功能均正常</a:t>
            </a:r>
            <a:endParaRPr lang="en-US" sz="220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5DAADF5-FC2A-8CA5-B707-4BCD37604AFC}"/>
              </a:ext>
            </a:extLst>
          </p:cNvPr>
          <p:cNvSpPr/>
          <p:nvPr/>
        </p:nvSpPr>
        <p:spPr>
          <a:xfrm rot="5400000">
            <a:off x="6599873" y="2271331"/>
            <a:ext cx="1057275" cy="63817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5B1215EA-5951-4274-A350-274D617FB362}"/>
              </a:ext>
            </a:extLst>
          </p:cNvPr>
          <p:cNvSpPr/>
          <p:nvPr/>
        </p:nvSpPr>
        <p:spPr>
          <a:xfrm>
            <a:off x="5500496" y="5292851"/>
            <a:ext cx="3267075" cy="108585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使用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exe4j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將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java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及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jar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檔打包成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exe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執行檔，確認exe檔，可正常執行</a:t>
            </a:r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ED6F531-6BF1-1DBC-EE32-5F130F2D7FB3}"/>
              </a:ext>
            </a:extLst>
          </p:cNvPr>
          <p:cNvSpPr/>
          <p:nvPr/>
        </p:nvSpPr>
        <p:spPr>
          <a:xfrm rot="5400000">
            <a:off x="6599872" y="4395406"/>
            <a:ext cx="1057275" cy="63817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9745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C76C-63AD-04E6-BB7D-27E6CFD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97" y="460325"/>
            <a:ext cx="3694884" cy="8575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800">
                <a:latin typeface="Microsoft JhengHei"/>
                <a:ea typeface="Microsoft JhengHei"/>
              </a:rPr>
              <a:t>邏輯流程圖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34BBF-8CED-BDE9-78FD-E844BB8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21E-5700-428D-949B-D458606B34A3}" type="datetime1">
              <a:t>2024/5/21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B2374-4EA0-958B-2381-14184C5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  <p:sp>
        <p:nvSpPr>
          <p:cNvPr id="33" name="流程圖: 結束點 32">
            <a:extLst>
              <a:ext uri="{FF2B5EF4-FFF2-40B4-BE49-F238E27FC236}">
                <a16:creationId xmlns:a16="http://schemas.microsoft.com/office/drawing/2014/main" id="{68C1D3B0-19BA-796C-FD54-6611AD039A5B}"/>
              </a:ext>
            </a:extLst>
          </p:cNvPr>
          <p:cNvSpPr/>
          <p:nvPr/>
        </p:nvSpPr>
        <p:spPr>
          <a:xfrm>
            <a:off x="707131" y="2201319"/>
            <a:ext cx="981787" cy="440643"/>
          </a:xfrm>
          <a:prstGeom prst="flowChartTerminator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Star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38884905-F275-B164-424A-207533027AD7}"/>
              </a:ext>
            </a:extLst>
          </p:cNvPr>
          <p:cNvCxnSpPr/>
          <p:nvPr/>
        </p:nvCxnSpPr>
        <p:spPr>
          <a:xfrm>
            <a:off x="1691639" y="2409825"/>
            <a:ext cx="6762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程序 81">
            <a:extLst>
              <a:ext uri="{FF2B5EF4-FFF2-40B4-BE49-F238E27FC236}">
                <a16:creationId xmlns:a16="http://schemas.microsoft.com/office/drawing/2014/main" id="{DFB7CDA6-4E89-2970-163C-10AEB5CFB6AC}"/>
              </a:ext>
            </a:extLst>
          </p:cNvPr>
          <p:cNvSpPr/>
          <p:nvPr/>
        </p:nvSpPr>
        <p:spPr>
          <a:xfrm>
            <a:off x="2370201" y="2008250"/>
            <a:ext cx="1914525" cy="80962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Image[1]~[8]=?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B4C74AF1-64C6-BF49-AB43-E5A3228CB5AF}"/>
              </a:ext>
            </a:extLst>
          </p:cNvPr>
          <p:cNvSpPr txBox="1"/>
          <p:nvPr/>
        </p:nvSpPr>
        <p:spPr>
          <a:xfrm>
            <a:off x="4439412" y="2009394"/>
            <a:ext cx="1569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玩家翻2張牌</a:t>
            </a:r>
          </a:p>
        </p:txBody>
      </p:sp>
      <p:sp>
        <p:nvSpPr>
          <p:cNvPr id="85" name="流程圖: 程序 84">
            <a:extLst>
              <a:ext uri="{FF2B5EF4-FFF2-40B4-BE49-F238E27FC236}">
                <a16:creationId xmlns:a16="http://schemas.microsoft.com/office/drawing/2014/main" id="{4A530551-AEF3-8B30-0004-14C67EDDA4FC}"/>
              </a:ext>
            </a:extLst>
          </p:cNvPr>
          <p:cNvSpPr/>
          <p:nvPr/>
        </p:nvSpPr>
        <p:spPr>
          <a:xfrm>
            <a:off x="6065900" y="1855850"/>
            <a:ext cx="3857625" cy="112395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比較</a:t>
            </a:r>
            <a:endParaRPr lang="zh-TW" altLang="en-US" dirty="0">
              <a:latin typeface="Microsoft JhengHei"/>
              <a:ea typeface="Microsoft JhengHei"/>
              <a:cs typeface="+mn-lt"/>
            </a:endParaRPr>
          </a:p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If image[tmp1]==</a:t>
            </a:r>
            <a:r>
              <a:rPr lang="zh-TW">
                <a:latin typeface="Microsoft JhengHei"/>
                <a:ea typeface="Microsoft JhengHei"/>
                <a:cs typeface="+mn-lt"/>
              </a:rPr>
              <a:t> image[tmp</a:t>
            </a:r>
            <a:r>
              <a:rPr lang="en-US" altLang="zh-TW" dirty="0">
                <a:latin typeface="Microsoft JhengHei"/>
                <a:ea typeface="Microsoft JhengHei"/>
                <a:cs typeface="+mn-lt"/>
              </a:rPr>
              <a:t>2</a:t>
            </a:r>
            <a:r>
              <a:rPr lang="zh-TW">
                <a:latin typeface="Microsoft JhengHei"/>
                <a:ea typeface="Microsoft JhengHei"/>
                <a:cs typeface="+mn-lt"/>
              </a:rPr>
              <a:t>]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3AF75CF-651C-B861-3455-417C0DB099B8}"/>
              </a:ext>
            </a:extLst>
          </p:cNvPr>
          <p:cNvCxnSpPr>
            <a:cxnSpLocks/>
          </p:cNvCxnSpPr>
          <p:nvPr/>
        </p:nvCxnSpPr>
        <p:spPr>
          <a:xfrm>
            <a:off x="4282439" y="2409825"/>
            <a:ext cx="1847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09151E2-5D60-41D6-E6A5-E541CC0ED535}"/>
              </a:ext>
            </a:extLst>
          </p:cNvPr>
          <p:cNvCxnSpPr>
            <a:cxnSpLocks/>
          </p:cNvCxnSpPr>
          <p:nvPr/>
        </p:nvCxnSpPr>
        <p:spPr>
          <a:xfrm>
            <a:off x="8054339" y="3047999"/>
            <a:ext cx="1590675" cy="1352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92D1185-89D6-E292-221B-698096BEF1E5}"/>
              </a:ext>
            </a:extLst>
          </p:cNvPr>
          <p:cNvSpPr txBox="1"/>
          <p:nvPr/>
        </p:nvSpPr>
        <p:spPr>
          <a:xfrm>
            <a:off x="8878062" y="3247644"/>
            <a:ext cx="1045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不相同</a:t>
            </a:r>
            <a:endParaRPr lang="zh-TW" altLang="en-US" dirty="0"/>
          </a:p>
        </p:txBody>
      </p:sp>
      <p:sp>
        <p:nvSpPr>
          <p:cNvPr id="90" name="流程圖: 程序 89">
            <a:extLst>
              <a:ext uri="{FF2B5EF4-FFF2-40B4-BE49-F238E27FC236}">
                <a16:creationId xmlns:a16="http://schemas.microsoft.com/office/drawing/2014/main" id="{6CD8EFBE-BEAE-024C-7583-D48A79D42B28}"/>
              </a:ext>
            </a:extLst>
          </p:cNvPr>
          <p:cNvSpPr/>
          <p:nvPr/>
        </p:nvSpPr>
        <p:spPr>
          <a:xfrm>
            <a:off x="8961501" y="4475225"/>
            <a:ext cx="1914525" cy="80962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變圖片變回?</a:t>
            </a: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EF0FD9A-2210-38ED-358D-EFB92249CA0E}"/>
              </a:ext>
            </a:extLst>
          </p:cNvPr>
          <p:cNvCxnSpPr>
            <a:cxnSpLocks/>
          </p:cNvCxnSpPr>
          <p:nvPr/>
        </p:nvCxnSpPr>
        <p:spPr>
          <a:xfrm flipH="1">
            <a:off x="9921239" y="2495549"/>
            <a:ext cx="13430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81B2898E-6176-BA96-C012-768A5060927C}"/>
              </a:ext>
            </a:extLst>
          </p:cNvPr>
          <p:cNvCxnSpPr/>
          <p:nvPr/>
        </p:nvCxnSpPr>
        <p:spPr>
          <a:xfrm>
            <a:off x="11272266" y="2466593"/>
            <a:ext cx="28575" cy="24479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D32508D-FF85-C9FE-BEDB-416B2CE035A3}"/>
              </a:ext>
            </a:extLst>
          </p:cNvPr>
          <p:cNvCxnSpPr>
            <a:cxnSpLocks/>
          </p:cNvCxnSpPr>
          <p:nvPr/>
        </p:nvCxnSpPr>
        <p:spPr>
          <a:xfrm flipV="1">
            <a:off x="10891266" y="4885943"/>
            <a:ext cx="41910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AC15ECE-A1A6-A7F8-21DF-C27AB9D90054}"/>
              </a:ext>
            </a:extLst>
          </p:cNvPr>
          <p:cNvCxnSpPr>
            <a:cxnSpLocks/>
          </p:cNvCxnSpPr>
          <p:nvPr/>
        </p:nvCxnSpPr>
        <p:spPr>
          <a:xfrm flipH="1">
            <a:off x="6625589" y="3047999"/>
            <a:ext cx="1419225" cy="1381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D77411B4-CA92-047A-179B-9DF6AF1B4002}"/>
              </a:ext>
            </a:extLst>
          </p:cNvPr>
          <p:cNvSpPr txBox="1"/>
          <p:nvPr/>
        </p:nvSpPr>
        <p:spPr>
          <a:xfrm>
            <a:off x="6715886" y="3247643"/>
            <a:ext cx="1045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相同</a:t>
            </a:r>
            <a:endParaRPr lang="zh-TW" altLang="en-US" dirty="0"/>
          </a:p>
        </p:txBody>
      </p:sp>
      <p:sp>
        <p:nvSpPr>
          <p:cNvPr id="98" name="流程圖: 程序 97">
            <a:extLst>
              <a:ext uri="{FF2B5EF4-FFF2-40B4-BE49-F238E27FC236}">
                <a16:creationId xmlns:a16="http://schemas.microsoft.com/office/drawing/2014/main" id="{D27D0832-7880-AB53-8982-A9CF94B57EB6}"/>
              </a:ext>
            </a:extLst>
          </p:cNvPr>
          <p:cNvSpPr/>
          <p:nvPr/>
        </p:nvSpPr>
        <p:spPr>
          <a:xfrm>
            <a:off x="5599175" y="4475225"/>
            <a:ext cx="1914525" cy="80962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圖片消失</a:t>
            </a: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C6C813E5-3F3D-38CC-DCF7-256B148C6A4F}"/>
              </a:ext>
            </a:extLst>
          </p:cNvPr>
          <p:cNvCxnSpPr>
            <a:cxnSpLocks/>
          </p:cNvCxnSpPr>
          <p:nvPr/>
        </p:nvCxnSpPr>
        <p:spPr>
          <a:xfrm flipH="1">
            <a:off x="4320539" y="4886324"/>
            <a:ext cx="1257300" cy="19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圖: 程序 100">
            <a:extLst>
              <a:ext uri="{FF2B5EF4-FFF2-40B4-BE49-F238E27FC236}">
                <a16:creationId xmlns:a16="http://schemas.microsoft.com/office/drawing/2014/main" id="{3F278908-0C6D-F89B-1E07-54E0065DF822}"/>
              </a:ext>
            </a:extLst>
          </p:cNvPr>
          <p:cNvSpPr/>
          <p:nvPr/>
        </p:nvSpPr>
        <p:spPr>
          <a:xfrm>
            <a:off x="2408301" y="4475225"/>
            <a:ext cx="1914525" cy="80962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Image[1]~[8]都消失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2369183-2BF9-9547-AFD9-41CA147E997D}"/>
              </a:ext>
            </a:extLst>
          </p:cNvPr>
          <p:cNvCxnSpPr>
            <a:cxnSpLocks/>
          </p:cNvCxnSpPr>
          <p:nvPr/>
        </p:nvCxnSpPr>
        <p:spPr>
          <a:xfrm flipH="1">
            <a:off x="1577339" y="4905374"/>
            <a:ext cx="809625" cy="19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圖: 結束點 102">
            <a:extLst>
              <a:ext uri="{FF2B5EF4-FFF2-40B4-BE49-F238E27FC236}">
                <a16:creationId xmlns:a16="http://schemas.microsoft.com/office/drawing/2014/main" id="{AD5B84BC-13B3-3E8A-D519-544F30008B56}"/>
              </a:ext>
            </a:extLst>
          </p:cNvPr>
          <p:cNvSpPr/>
          <p:nvPr/>
        </p:nvSpPr>
        <p:spPr>
          <a:xfrm>
            <a:off x="592831" y="4696869"/>
            <a:ext cx="981787" cy="440643"/>
          </a:xfrm>
          <a:prstGeom prst="flowChartTerminator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latin typeface="Microsoft JhengHei"/>
                <a:ea typeface="Microsoft JhengHei"/>
                <a:cs typeface="+mn-lt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3564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761D1-6108-7F4E-F5F6-1FC7C80F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16" y="340595"/>
            <a:ext cx="9238434" cy="857559"/>
          </a:xfrm>
        </p:spPr>
        <p:txBody>
          <a:bodyPr/>
          <a:lstStyle/>
          <a:p>
            <a:r>
              <a:rPr lang="zh-TW" altLang="en-US" sz="4800">
                <a:latin typeface="Microsoft JhengHei"/>
                <a:ea typeface="Microsoft JhengHei"/>
              </a:rPr>
              <a:t>使用工具</a:t>
            </a:r>
          </a:p>
        </p:txBody>
      </p:sp>
      <p:pic>
        <p:nvPicPr>
          <p:cNvPr id="7" name="內容版面配置區 6" descr="一張含有 圖形, 符號, 電子藍, 螢幕擷取畫面 的圖片&#10;&#10;自動產生的描述">
            <a:extLst>
              <a:ext uri="{FF2B5EF4-FFF2-40B4-BE49-F238E27FC236}">
                <a16:creationId xmlns:a16="http://schemas.microsoft.com/office/drawing/2014/main" id="{665B65C9-7E41-D2BE-A117-FE193CA9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69" y="1343025"/>
            <a:ext cx="657225" cy="6572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00C8D-7461-8F72-D852-A8CCCA4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0C11-1970-4BDE-846E-8B66675810CD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20416-C653-2708-E224-2C2BFF24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0485F-967F-5219-DFF4-8586FC3C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A249C71-8C15-C7D0-1C2E-AD5B3D5FC757}"/>
              </a:ext>
            </a:extLst>
          </p:cNvPr>
          <p:cNvCxnSpPr/>
          <p:nvPr/>
        </p:nvCxnSpPr>
        <p:spPr>
          <a:xfrm>
            <a:off x="708279" y="2095118"/>
            <a:ext cx="9568815" cy="70484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5C28FF-449A-F09A-0040-F112D6AF0C21}"/>
              </a:ext>
            </a:extLst>
          </p:cNvPr>
          <p:cNvSpPr txBox="1"/>
          <p:nvPr/>
        </p:nvSpPr>
        <p:spPr>
          <a:xfrm>
            <a:off x="1956054" y="1578102"/>
            <a:ext cx="6748272" cy="259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使用vscode撰寫code及程式執行測試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3DAA953-2E79-75E2-E31C-7207BDB59157}"/>
              </a:ext>
            </a:extLst>
          </p:cNvPr>
          <p:cNvCxnSpPr>
            <a:cxnSpLocks/>
          </p:cNvCxnSpPr>
          <p:nvPr/>
        </p:nvCxnSpPr>
        <p:spPr>
          <a:xfrm>
            <a:off x="708279" y="3104768"/>
            <a:ext cx="9568815" cy="2285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E0808A-BB7D-4381-CF74-52BB39C65078}"/>
              </a:ext>
            </a:extLst>
          </p:cNvPr>
          <p:cNvSpPr txBox="1"/>
          <p:nvPr/>
        </p:nvSpPr>
        <p:spPr>
          <a:xfrm>
            <a:off x="1956054" y="2587752"/>
            <a:ext cx="7976997" cy="259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</a:t>
            </a:r>
            <a:r>
              <a:rPr lang="en-US" altLang="zh-TW" sz="2400">
                <a:ea typeface="+mn-lt"/>
                <a:cs typeface="+mn-lt"/>
              </a:rPr>
              <a:t>pyinstaller</a:t>
            </a:r>
            <a:r>
              <a:rPr lang="zh-TW" altLang="en-US" sz="2200">
                <a:latin typeface="Microsoft JhengHei"/>
                <a:ea typeface="Microsoft JhengHei"/>
              </a:rPr>
              <a:t>將程式相關的所有東西給打包成一個</a:t>
            </a:r>
            <a:r>
              <a:rPr lang="en-US" altLang="zh-TW" sz="2200">
                <a:ea typeface="+mn-lt"/>
              </a:rPr>
              <a:t>.exe</a:t>
            </a:r>
            <a:r>
              <a:rPr lang="zh-TW" altLang="en-US" sz="2200">
                <a:latin typeface="Microsoft JhengHei"/>
                <a:ea typeface="Microsoft JhengHei"/>
              </a:rPr>
              <a:t>執行檔</a:t>
            </a:r>
            <a:endParaRPr lang="zh-TW" altLang="en-US" sz="2400">
              <a:latin typeface="Microsoft JhengHei"/>
              <a:ea typeface="Microsoft JhengHei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C9EB772-AA94-734B-1D05-68F5362A07EA}"/>
              </a:ext>
            </a:extLst>
          </p:cNvPr>
          <p:cNvCxnSpPr>
            <a:cxnSpLocks/>
          </p:cNvCxnSpPr>
          <p:nvPr/>
        </p:nvCxnSpPr>
        <p:spPr>
          <a:xfrm>
            <a:off x="708278" y="4310173"/>
            <a:ext cx="9568815" cy="22859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A8F205-BA39-C648-1493-EF5E10230308}"/>
              </a:ext>
            </a:extLst>
          </p:cNvPr>
          <p:cNvSpPr txBox="1"/>
          <p:nvPr/>
        </p:nvSpPr>
        <p:spPr>
          <a:xfrm>
            <a:off x="1984628" y="3716957"/>
            <a:ext cx="79769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使用Java語言撰寫相關程式碼</a:t>
            </a:r>
          </a:p>
        </p:txBody>
      </p:sp>
      <p:pic>
        <p:nvPicPr>
          <p:cNvPr id="3" name="圖片 2" descr="Java 4 Logo Vector SVG Icon - SVG Repo">
            <a:extLst>
              <a:ext uri="{FF2B5EF4-FFF2-40B4-BE49-F238E27FC236}">
                <a16:creationId xmlns:a16="http://schemas.microsoft.com/office/drawing/2014/main" id="{AC03FE3F-B63E-D2AB-AB56-4FD54AD7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5" y="3237187"/>
            <a:ext cx="1075997" cy="1001111"/>
          </a:xfrm>
          <a:prstGeom prst="rect">
            <a:avLst/>
          </a:prstGeom>
        </p:spPr>
      </p:pic>
      <p:pic>
        <p:nvPicPr>
          <p:cNvPr id="19" name="圖片 18" descr="exe4j Download">
            <a:extLst>
              <a:ext uri="{FF2B5EF4-FFF2-40B4-BE49-F238E27FC236}">
                <a16:creationId xmlns:a16="http://schemas.microsoft.com/office/drawing/2014/main" id="{048BC91F-C77B-E2D5-50BF-F1629561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9" y="2150830"/>
            <a:ext cx="914095" cy="9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1F70F-8833-CEC8-9AD1-F04D2687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ED6-A358-44CA-A014-9B8AC311B710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8A4F5-1A2E-2399-5D5A-5A56C81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F97BB-CF23-A453-296A-18EEBF2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31535DE-1C6C-4EA1-EE0C-E396E70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altLang="en-US" sz="4800">
                <a:latin typeface="Microsoft JhengHei"/>
                <a:ea typeface="Microsoft JhengHei"/>
              </a:rPr>
              <a:t>作品展示</a:t>
            </a:r>
            <a:endParaRPr lang="zh-TW" altLang="en-US" sz="4800"/>
          </a:p>
        </p:txBody>
      </p:sp>
      <p:pic>
        <p:nvPicPr>
          <p:cNvPr id="11" name="圖片 10" descr="一張含有 文字, 電子產品, 陳列, 螢幕擷取畫面 的圖片&#10;&#10;自動產生的描述">
            <a:extLst>
              <a:ext uri="{FF2B5EF4-FFF2-40B4-BE49-F238E27FC236}">
                <a16:creationId xmlns:a16="http://schemas.microsoft.com/office/drawing/2014/main" id="{B5668543-B9C0-9488-DCCC-BE195731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651234"/>
            <a:ext cx="4933950" cy="3203607"/>
          </a:xfrm>
          <a:prstGeom prst="rect">
            <a:avLst/>
          </a:prstGeom>
        </p:spPr>
      </p:pic>
      <p:pic>
        <p:nvPicPr>
          <p:cNvPr id="13" name="圖片 12" descr="一張含有 文字, 電子產品, 螢幕擷取畫面, 陳列 的圖片&#10;&#10;自動產生的描述">
            <a:extLst>
              <a:ext uri="{FF2B5EF4-FFF2-40B4-BE49-F238E27FC236}">
                <a16:creationId xmlns:a16="http://schemas.microsoft.com/office/drawing/2014/main" id="{380E6F60-1E15-E6BC-85BB-E5F34BD8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28" y="0"/>
            <a:ext cx="3254507" cy="6858000"/>
          </a:xfrm>
          <a:prstGeom prst="rect">
            <a:avLst/>
          </a:prstGeom>
        </p:spPr>
      </p:pic>
      <p:pic>
        <p:nvPicPr>
          <p:cNvPr id="15" name="圖片 14" descr="一張含有 文字, 電子產品, 陳列, 螢幕擷取畫面 的圖片&#10;&#10;自動產生的描述">
            <a:extLst>
              <a:ext uri="{FF2B5EF4-FFF2-40B4-BE49-F238E27FC236}">
                <a16:creationId xmlns:a16="http://schemas.microsoft.com/office/drawing/2014/main" id="{5D4520AB-5C3B-5C27-CDB8-80A21F9F6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82" y="0"/>
            <a:ext cx="3260586" cy="6858000"/>
          </a:xfrm>
          <a:prstGeom prst="rect">
            <a:avLst/>
          </a:prstGeom>
        </p:spPr>
      </p:pic>
      <p:pic>
        <p:nvPicPr>
          <p:cNvPr id="17" name="圖片 16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99111B08-9F98-96DD-B1F0-35C5476F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" y="1133475"/>
            <a:ext cx="4943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C544B-B9EA-FFA0-BBE5-AA1E35C8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altLang="en-US" sz="4800">
                <a:latin typeface="Microsoft JhengHei"/>
                <a:ea typeface="Microsoft JhengHei"/>
              </a:rPr>
              <a:t>作品展示</a:t>
            </a:r>
            <a:endParaRPr lang="zh-TW" altLang="en-US" sz="48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3D72C-BF2C-2918-DF02-160C5E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96-586E-4827-B944-7BC3AC750ACF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72EEE-C466-FC93-E42E-6F48F2B5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007E4-8A65-3B3D-48EC-7B059FF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  <p:pic>
        <p:nvPicPr>
          <p:cNvPr id="19" name="圖片 18" descr="一張含有 螢幕擷取畫面, 文字, 圖形, 字型 的圖片&#10;&#10;自動產生的描述">
            <a:extLst>
              <a:ext uri="{FF2B5EF4-FFF2-40B4-BE49-F238E27FC236}">
                <a16:creationId xmlns:a16="http://schemas.microsoft.com/office/drawing/2014/main" id="{4C2F237A-37EC-4941-724C-E51CCC86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8" y="881063"/>
            <a:ext cx="3114675" cy="2887980"/>
          </a:xfrm>
          <a:prstGeom prst="rect">
            <a:avLst/>
          </a:prstGeom>
        </p:spPr>
      </p:pic>
      <p:pic>
        <p:nvPicPr>
          <p:cNvPr id="20" name="圖片 19" descr="一張含有 文字, 螢幕擷取畫面, 圖形, 平面設計 的圖片&#10;&#10;自動產生的描述">
            <a:extLst>
              <a:ext uri="{FF2B5EF4-FFF2-40B4-BE49-F238E27FC236}">
                <a16:creationId xmlns:a16="http://schemas.microsoft.com/office/drawing/2014/main" id="{EA45F73F-4787-BC32-6804-7F710FB8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47" y="4038600"/>
            <a:ext cx="3101606" cy="2743200"/>
          </a:xfrm>
          <a:prstGeom prst="rect">
            <a:avLst/>
          </a:prstGeom>
        </p:spPr>
      </p:pic>
      <p:pic>
        <p:nvPicPr>
          <p:cNvPr id="21" name="圖片 20" descr="一張含有 文字, 螢幕擷取畫面, 圖形, 字型 的圖片&#10;&#10;自動產生的描述">
            <a:extLst>
              <a:ext uri="{FF2B5EF4-FFF2-40B4-BE49-F238E27FC236}">
                <a16:creationId xmlns:a16="http://schemas.microsoft.com/office/drawing/2014/main" id="{8BDAB703-FFC3-D454-902E-FD2FA4644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173" y="4019550"/>
            <a:ext cx="3206380" cy="2781300"/>
          </a:xfrm>
          <a:prstGeom prst="rect">
            <a:avLst/>
          </a:prstGeom>
        </p:spPr>
      </p:pic>
      <p:pic>
        <p:nvPicPr>
          <p:cNvPr id="22" name="圖片 2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46CC7804-02E9-4674-31A1-93A63512C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579" y="885825"/>
            <a:ext cx="3192042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14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8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PortalVTI</vt:lpstr>
      <vt:lpstr>Java作品</vt:lpstr>
      <vt:lpstr>目錄</vt:lpstr>
      <vt:lpstr>簡介</vt:lpstr>
      <vt:lpstr>製作流程圖</vt:lpstr>
      <vt:lpstr>邏輯流程圖</vt:lpstr>
      <vt:lpstr>使用工具</vt:lpstr>
      <vt:lpstr>作品展示</vt:lpstr>
      <vt:lpstr>作品展示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546</cp:revision>
  <dcterms:created xsi:type="dcterms:W3CDTF">2024-05-19T10:34:19Z</dcterms:created>
  <dcterms:modified xsi:type="dcterms:W3CDTF">2024-05-21T18:50:55Z</dcterms:modified>
</cp:coreProperties>
</file>