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0" r:id="rId2"/>
    <p:sldId id="331" r:id="rId3"/>
    <p:sldId id="335" r:id="rId4"/>
    <p:sldId id="332" r:id="rId5"/>
    <p:sldId id="336" r:id="rId6"/>
    <p:sldId id="337" r:id="rId7"/>
    <p:sldId id="338" r:id="rId8"/>
    <p:sldId id="339" r:id="rId9"/>
    <p:sldId id="340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B459F-6149-4704-A29D-C9B1D5FB829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70A85-0D91-4608-9FCB-60E55F82D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4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F992-AD4F-4DA5-B753-2AB55E27842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137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F992-AD4F-4DA5-B753-2AB55E27842B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724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F992-AD4F-4DA5-B753-2AB55E27842B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58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F992-AD4F-4DA5-B753-2AB55E27842B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2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F992-AD4F-4DA5-B753-2AB55E27842B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948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F992-AD4F-4DA5-B753-2AB55E27842B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41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F992-AD4F-4DA5-B753-2AB55E27842B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950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F992-AD4F-4DA5-B753-2AB55E27842B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25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F992-AD4F-4DA5-B753-2AB55E27842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04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F992-AD4F-4DA5-B753-2AB55E27842B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77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F992-AD4F-4DA5-B753-2AB55E27842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41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F992-AD4F-4DA5-B753-2AB55E27842B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509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F992-AD4F-4DA5-B753-2AB55E27842B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35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F992-AD4F-4DA5-B753-2AB55E27842B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4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F992-AD4F-4DA5-B753-2AB55E27842B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800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F992-AD4F-4DA5-B753-2AB55E27842B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15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A246D-B0A5-4214-9A7B-A21436CC3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2962C4-014B-4736-8506-1EED20469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263B6-BE68-44C1-A839-B35DC036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5C5F-4500-45DC-A3BC-3B89DF56023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2CC58-E70F-45B3-8A34-942168CA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D6FDA3-4F4F-43F1-92B9-55140234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5B8D-C3DD-4203-B8E6-977DEA0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AD30F-773C-4D79-8455-58F3389A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9158A6-CA0A-4024-9092-BC93791C5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99D0-573C-412F-A1EC-3D405594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5C5F-4500-45DC-A3BC-3B89DF56023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A87CB-3165-4521-8841-CDB466CF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057C0-ED0D-48DC-ACBB-4B63FE48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5B8D-C3DD-4203-B8E6-977DEA0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8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0FD13B-0386-465A-8937-7D540014C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30C48-66FC-4D2D-9DB0-7F6562954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36297-95B0-4CB9-AD0B-76029E29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5C5F-4500-45DC-A3BC-3B89DF56023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843FF-0A7B-442B-8DDA-B354A8A1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7B19A-5731-41C3-A6B0-BCC7C9B1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5B8D-C3DD-4203-B8E6-977DEA0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7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91475C-6B5A-47BA-ACE7-DC2994B221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724" y="8113"/>
            <a:ext cx="12203724" cy="247527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5355999-A7C8-4CEF-8B2A-E6B86861C7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96392" y="1715248"/>
            <a:ext cx="10121169" cy="768137"/>
          </a:xfrm>
        </p:spPr>
        <p:txBody>
          <a:bodyPr anchor="t"/>
          <a:lstStyle>
            <a:lvl1pPr algn="l">
              <a:defRPr sz="4400" b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</a:rPr>
              <a:t>Ⅰ</a:t>
            </a:r>
            <a:r>
              <a:rPr lang="ko-KR" altLang="en-US" dirty="0"/>
              <a:t>사업개요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401344F-628B-450D-A18B-8C55CD5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656626"/>
            <a:ext cx="2743200" cy="153888"/>
          </a:xfrm>
        </p:spPr>
        <p:txBody>
          <a:bodyPr/>
          <a:lstStyle>
            <a:lvl1pPr>
              <a:defRPr lang="ko-KR" altLang="en-US" sz="1000" smtClean="0">
                <a:solidFill>
                  <a:schemeClr val="tx1"/>
                </a:solidFill>
              </a:defRPr>
            </a:lvl1pPr>
          </a:lstStyle>
          <a:p>
            <a:fld id="{E0B9F7B9-1A86-4E1A-8A81-7A0E11E44A2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110FDD-EDF4-4EE4-949C-433890717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9989" y="3018558"/>
            <a:ext cx="4933161" cy="3110727"/>
          </a:xfrm>
        </p:spPr>
        <p:txBody>
          <a:bodyPr anchor="ctr">
            <a:normAutofit/>
          </a:bodyPr>
          <a:lstStyle>
            <a:lvl1pPr marL="414772" indent="-414772">
              <a:lnSpc>
                <a:spcPct val="150000"/>
              </a:lnSpc>
              <a:buFont typeface="+mj-lt"/>
              <a:buAutoNum type="arabicPeriod"/>
              <a:defRPr sz="20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BADCA10-E708-4094-9300-7396EC2DEF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094" y="6542407"/>
            <a:ext cx="1970923" cy="2986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CFA6B3-8AAA-469C-9070-1CDA3DFA779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5" y="6597360"/>
            <a:ext cx="1776096" cy="2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2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094" y="6542407"/>
            <a:ext cx="1970923" cy="2986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D00099-8F38-4B6C-BC98-2B8851D3EB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3670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CAEADD4-995B-4DA6-BB87-F3EBE44E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94" y="281330"/>
            <a:ext cx="8037487" cy="416272"/>
          </a:xfrm>
        </p:spPr>
        <p:txBody>
          <a:bodyPr/>
          <a:lstStyle>
            <a:lvl1pPr>
              <a:lnSpc>
                <a:spcPct val="100000"/>
              </a:lnSpc>
              <a:defRPr sz="2800" b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96A71D-5F0B-4AD7-B908-96086A1F3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7448" y="966276"/>
            <a:ext cx="11732272" cy="2277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B835DB-622D-4694-B7BD-BDCE5749FE4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70621" y="202320"/>
            <a:ext cx="593254" cy="50257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66" b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96394D-2306-4409-95B6-6B714F44E4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5" y="6597360"/>
            <a:ext cx="1776096" cy="21052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31921" y="561320"/>
            <a:ext cx="593740" cy="215444"/>
          </a:xfrm>
        </p:spPr>
        <p:txBody>
          <a:bodyPr/>
          <a:lstStyle>
            <a:lvl1pPr>
              <a:defRPr lang="ko-KR" altLang="en-US" sz="1400" b="1" smtClean="0">
                <a:solidFill>
                  <a:schemeClr val="bg1"/>
                </a:solidFill>
              </a:defRPr>
            </a:lvl1pPr>
          </a:lstStyle>
          <a:p>
            <a:fld id="{E0B9F7B9-1A86-4E1A-8A81-7A0E11E44A2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516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96AB4-C663-4B9E-926B-7F9F59B3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852C9-328B-4EED-BF95-4F37B0D3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47615-C9B4-4DD0-B26E-6A4ED1F2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5C5F-4500-45DC-A3BC-3B89DF56023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AF193-7B29-4DE3-8524-D662B98E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E16DB-25E4-4039-9DEF-DB762E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5B8D-C3DD-4203-B8E6-977DEA0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6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13A65-2906-454E-8C5B-469784A4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B25F6-9E5B-45B0-9BB9-84685A35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5792E-2E3D-4FFC-A78B-D192577A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5C5F-4500-45DC-A3BC-3B89DF56023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82D84-F9BA-459D-BB9A-924A6CA3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1640D-11EC-4DE1-920D-5453ADFD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5B8D-C3DD-4203-B8E6-977DEA0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107FC-1542-4CAF-B7D4-4F5211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B9940-78EF-413E-92A7-E2EDD4FBC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75E1C9-F760-476D-8B34-CCA70F00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8EF8A-CF41-4381-8F2F-4795D304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5C5F-4500-45DC-A3BC-3B89DF56023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2CB7B-35F1-4244-8FBE-57547DCA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245B73-731C-465F-9446-B41D0BD3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5B8D-C3DD-4203-B8E6-977DEA0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3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A5070-40E7-4CEF-AA4C-B4DFB00B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3085D-FAF4-43E8-A80D-3C7484BF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F254D2-9274-47DC-9EF2-41C1A18CF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C5315F-0AC9-4C2B-A479-592F27025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5F5072-F8D4-473B-A815-F2DF35F96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5880AF-9C8C-40D5-BF7D-1CC9AC05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5C5F-4500-45DC-A3BC-3B89DF56023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B186FA-0C54-4EAC-B698-A81CB615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2F8382-943B-4CD4-B973-B6A410A9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5B8D-C3DD-4203-B8E6-977DEA0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1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BEA41-A62C-460C-A0AD-810DE745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8725CE-FC0E-4903-8BD1-C1ED2711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5C5F-4500-45DC-A3BC-3B89DF56023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C850A2-66DD-4C40-ADA6-661DF35A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4B2FFD-ACFB-445E-83AA-D39F9421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5B8D-C3DD-4203-B8E6-977DEA0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4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F77A3A-4296-435E-A16D-02539B23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5C5F-4500-45DC-A3BC-3B89DF56023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B85A5B-02AE-4907-9315-58B4513C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3D01CF-37F0-4312-9B54-2C55ED0F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5B8D-C3DD-4203-B8E6-977DEA0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5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C397C-CB3F-4878-93F7-A535FFDF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F6B21-2780-4BB7-B63A-F03950F5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5ABC2-C322-40AE-929F-DE03C7C2B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D0A539-A0C8-43F0-AED4-E10E8738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5C5F-4500-45DC-A3BC-3B89DF56023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1B8452-A356-48F4-883B-7D827347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B9BE9-A586-42D2-A75C-0B7622F9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5B8D-C3DD-4203-B8E6-977DEA0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2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78890-175B-4353-AC40-B3A90AC8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CFC821-57EF-4BE3-A004-00499B461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A0420-49F9-4917-B2DA-B5206F73E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2B191-7599-4CF8-9BB5-E32FA07E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5C5F-4500-45DC-A3BC-3B89DF56023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30F2ED-6F9A-4551-9E99-93052965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AD4A3-B1A2-4CEC-8423-ACA744E5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5B8D-C3DD-4203-B8E6-977DEA0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2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CC1752-B995-4DD1-B025-6CC722B5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768B2-5D46-4D81-B245-7B16E7AC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2C460-2230-449E-BB8F-D4DAFC21F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85C5F-4500-45DC-A3BC-3B89DF56023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28DA8-A88F-4524-9C2E-4619165B2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1F417-866E-4D0A-8229-12BC5FAA7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5B8D-C3DD-4203-B8E6-977DEA06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4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B1AB0B3C-DF30-4B58-8ACF-9A78E9475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392" y="1016748"/>
            <a:ext cx="10121169" cy="768137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DBMS</a:t>
            </a:r>
            <a:r>
              <a:rPr lang="ko-KR" altLang="en-US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활용한 데이터 분석 프로젝트</a:t>
            </a:r>
            <a:br>
              <a:rPr lang="en-US" altLang="ko-KR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4400" b="1" dirty="0"/>
              <a:t>자동차 매출 데이터 분석</a:t>
            </a:r>
            <a:b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10"/>
          <p:cNvSpPr>
            <a:spLocks noGrp="1"/>
          </p:cNvSpPr>
          <p:nvPr>
            <p:ph type="body" idx="1"/>
          </p:nvPr>
        </p:nvSpPr>
        <p:spPr>
          <a:xfrm>
            <a:off x="3035470" y="2866159"/>
            <a:ext cx="6121060" cy="1604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>
                <a:solidFill>
                  <a:srgbClr val="3C3C3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자동차 제조사데이터 분석 요청</a:t>
            </a:r>
            <a:endParaRPr lang="en-US" altLang="ko-KR" sz="2800" b="1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473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7B9-1A86-4E1A-8A81-7A0E11E44A2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8" name="제목 15">
            <a:extLst>
              <a:ext uri="{FF2B5EF4-FFF2-40B4-BE49-F238E27FC236}">
                <a16:creationId xmlns:a16="http://schemas.microsoft.com/office/drawing/2014/main" id="{67909731-3285-465E-B622-1D05EA9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구매 지표 추출</a:t>
            </a:r>
          </a:p>
        </p:txBody>
      </p:sp>
      <p:sp>
        <p:nvSpPr>
          <p:cNvPr id="49" name="텍스트 개체 틀 17">
            <a:extLst>
              <a:ext uri="{FF2B5EF4-FFF2-40B4-BE49-F238E27FC236}">
                <a16:creationId xmlns:a16="http://schemas.microsoft.com/office/drawing/2014/main" id="{CE77B570-3C4A-45CA-AD97-F5C44B1E2E3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04E05B-92E5-4572-82D1-5775E27DC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981200"/>
            <a:ext cx="5695950" cy="3517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AC5F97-02C7-42D6-A1DC-0D0ED6D57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768" y="1875246"/>
            <a:ext cx="4594225" cy="341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0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7B9-1A86-4E1A-8A81-7A0E11E44A2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8" name="제목 15">
            <a:extLst>
              <a:ext uri="{FF2B5EF4-FFF2-40B4-BE49-F238E27FC236}">
                <a16:creationId xmlns:a16="http://schemas.microsoft.com/office/drawing/2014/main" id="{67909731-3285-465E-B622-1D05EA9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그룹별 구매 지표 구하기</a:t>
            </a:r>
          </a:p>
        </p:txBody>
      </p:sp>
      <p:sp>
        <p:nvSpPr>
          <p:cNvPr id="49" name="텍스트 개체 틀 17">
            <a:extLst>
              <a:ext uri="{FF2B5EF4-FFF2-40B4-BE49-F238E27FC236}">
                <a16:creationId xmlns:a16="http://schemas.microsoft.com/office/drawing/2014/main" id="{CE77B570-3C4A-45CA-AD97-F5C44B1E2E3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32CE75-C773-4872-A9E0-020717822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12" y="1109662"/>
            <a:ext cx="5281688" cy="27130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96B461-F003-4768-A19F-0D2523D44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12" y="3822700"/>
            <a:ext cx="5497588" cy="2713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472C60-DD88-4415-A406-EDC368AFE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901" y="1109662"/>
            <a:ext cx="5220019" cy="2776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F8BE37-0E97-4FBC-B227-BBD3E67D1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901" y="3886051"/>
            <a:ext cx="5220019" cy="268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7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7B9-1A86-4E1A-8A81-7A0E11E44A2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8" name="제목 15">
            <a:extLst>
              <a:ext uri="{FF2B5EF4-FFF2-40B4-BE49-F238E27FC236}">
                <a16:creationId xmlns:a16="http://schemas.microsoft.com/office/drawing/2014/main" id="{67909731-3285-465E-B622-1D05EA9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그룹별 구매 지표 구하기</a:t>
            </a:r>
          </a:p>
        </p:txBody>
      </p:sp>
      <p:sp>
        <p:nvSpPr>
          <p:cNvPr id="49" name="텍스트 개체 틀 17">
            <a:extLst>
              <a:ext uri="{FF2B5EF4-FFF2-40B4-BE49-F238E27FC236}">
                <a16:creationId xmlns:a16="http://schemas.microsoft.com/office/drawing/2014/main" id="{CE77B570-3C4A-45CA-AD97-F5C44B1E2E3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EC0FA9-0439-4A81-8522-6E80DD535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49400"/>
            <a:ext cx="5638800" cy="4140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FAECDE-2290-4F45-B87F-646F9979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480" y="2460625"/>
            <a:ext cx="5638801" cy="2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9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7B9-1A86-4E1A-8A81-7A0E11E44A2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8" name="제목 15">
            <a:extLst>
              <a:ext uri="{FF2B5EF4-FFF2-40B4-BE49-F238E27FC236}">
                <a16:creationId xmlns:a16="http://schemas.microsoft.com/office/drawing/2014/main" id="{67909731-3285-465E-B622-1D05EA9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그룹별 구매 지표 구하기</a:t>
            </a:r>
          </a:p>
        </p:txBody>
      </p:sp>
      <p:sp>
        <p:nvSpPr>
          <p:cNvPr id="49" name="텍스트 개체 틀 17">
            <a:extLst>
              <a:ext uri="{FF2B5EF4-FFF2-40B4-BE49-F238E27FC236}">
                <a16:creationId xmlns:a16="http://schemas.microsoft.com/office/drawing/2014/main" id="{CE77B570-3C4A-45CA-AD97-F5C44B1E2E3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B5FF4F-BC89-48C8-8F3C-6CD74E771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74" y="1074737"/>
            <a:ext cx="4694473" cy="23542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C501AF-E81E-4025-A2A2-C988232A9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48" y="3606800"/>
            <a:ext cx="4648200" cy="2590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85E9BF-D0A8-40D6-B9B3-5F63CF036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956" y="2251868"/>
            <a:ext cx="4377849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2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7B9-1A86-4E1A-8A81-7A0E11E44A2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8" name="제목 15">
            <a:extLst>
              <a:ext uri="{FF2B5EF4-FFF2-40B4-BE49-F238E27FC236}">
                <a16:creationId xmlns:a16="http://schemas.microsoft.com/office/drawing/2014/main" id="{67909731-3285-465E-B622-1D05EA9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그룹별 구매 지표 구하기</a:t>
            </a:r>
          </a:p>
        </p:txBody>
      </p:sp>
      <p:sp>
        <p:nvSpPr>
          <p:cNvPr id="49" name="텍스트 개체 틀 17">
            <a:extLst>
              <a:ext uri="{FF2B5EF4-FFF2-40B4-BE49-F238E27FC236}">
                <a16:creationId xmlns:a16="http://schemas.microsoft.com/office/drawing/2014/main" id="{CE77B570-3C4A-45CA-AD97-F5C44B1E2E3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CEACB4-F54D-443D-A01D-1D692E681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75" y="1836737"/>
            <a:ext cx="4921766" cy="38528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F85BB1-EC99-40CD-9CBD-695A9D422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318" y="1412106"/>
            <a:ext cx="3159126" cy="47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43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7B9-1A86-4E1A-8A81-7A0E11E44A2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8" name="제목 15">
            <a:extLst>
              <a:ext uri="{FF2B5EF4-FFF2-40B4-BE49-F238E27FC236}">
                <a16:creationId xmlns:a16="http://schemas.microsoft.com/office/drawing/2014/main" id="{67909731-3285-465E-B622-1D05EA9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재구매율</a:t>
            </a:r>
          </a:p>
        </p:txBody>
      </p:sp>
      <p:sp>
        <p:nvSpPr>
          <p:cNvPr id="49" name="텍스트 개체 틀 17">
            <a:extLst>
              <a:ext uri="{FF2B5EF4-FFF2-40B4-BE49-F238E27FC236}">
                <a16:creationId xmlns:a16="http://schemas.microsoft.com/office/drawing/2014/main" id="{CE77B570-3C4A-45CA-AD97-F5C44B1E2E3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F49FC-5776-4651-AACD-A327E5DA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4830"/>
            <a:ext cx="6781800" cy="39028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5DE0BE-2D36-4F0C-8050-0960B3E9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211" y="1943893"/>
            <a:ext cx="5505450" cy="297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7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7B9-1A86-4E1A-8A81-7A0E11E44A2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8" name="제목 15">
            <a:extLst>
              <a:ext uri="{FF2B5EF4-FFF2-40B4-BE49-F238E27FC236}">
                <a16:creationId xmlns:a16="http://schemas.microsoft.com/office/drawing/2014/main" id="{67909731-3285-465E-B622-1D05EA9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Best Seller</a:t>
            </a:r>
            <a:endParaRPr lang="ko-KR" altLang="en-US" b="1" dirty="0"/>
          </a:p>
        </p:txBody>
      </p:sp>
      <p:sp>
        <p:nvSpPr>
          <p:cNvPr id="49" name="텍스트 개체 틀 17">
            <a:extLst>
              <a:ext uri="{FF2B5EF4-FFF2-40B4-BE49-F238E27FC236}">
                <a16:creationId xmlns:a16="http://schemas.microsoft.com/office/drawing/2014/main" id="{CE77B570-3C4A-45CA-AD97-F5C44B1E2E3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5.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254DE9-71E4-49C9-B505-0F574F27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48" y="1047750"/>
            <a:ext cx="4803252" cy="3600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336477-C7F4-4463-B00E-77D0F32CB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98" y="4495800"/>
            <a:ext cx="4898502" cy="20808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124D8F-0B8E-4EFE-9B96-DDC93F731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287" y="2416175"/>
            <a:ext cx="4391025" cy="27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2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7B9-1A86-4E1A-8A81-7A0E11E44A2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8" name="제목 15">
            <a:extLst>
              <a:ext uri="{FF2B5EF4-FFF2-40B4-BE49-F238E27FC236}">
                <a16:creationId xmlns:a16="http://schemas.microsoft.com/office/drawing/2014/main" id="{67909731-3285-465E-B622-1D05EA9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Churn Rate(%)</a:t>
            </a:r>
            <a:endParaRPr lang="ko-KR" altLang="en-US" b="1" dirty="0"/>
          </a:p>
        </p:txBody>
      </p:sp>
      <p:sp>
        <p:nvSpPr>
          <p:cNvPr id="49" name="텍스트 개체 틀 17">
            <a:extLst>
              <a:ext uri="{FF2B5EF4-FFF2-40B4-BE49-F238E27FC236}">
                <a16:creationId xmlns:a16="http://schemas.microsoft.com/office/drawing/2014/main" id="{CE77B570-3C4A-45CA-AD97-F5C44B1E2E3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6.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D90915-BCDC-4CD6-B2E6-6C70F60C0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1" y="1145828"/>
            <a:ext cx="6905625" cy="3175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FFFDE2-2C91-4F83-AB1B-501D6020F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21" y="4076700"/>
            <a:ext cx="6905625" cy="26043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452D73-2D67-4C0C-B0C3-00BF8A9A1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246" y="1269775"/>
            <a:ext cx="4759326" cy="50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7B9-1A86-4E1A-8A81-7A0E11E44A2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8" name="제목 15">
            <a:extLst>
              <a:ext uri="{FF2B5EF4-FFF2-40B4-BE49-F238E27FC236}">
                <a16:creationId xmlns:a16="http://schemas.microsoft.com/office/drawing/2014/main" id="{67909731-3285-465E-B622-1D05EA9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데이터 생성</a:t>
            </a:r>
          </a:p>
        </p:txBody>
      </p:sp>
      <p:sp>
        <p:nvSpPr>
          <p:cNvPr id="49" name="텍스트 개체 틀 17">
            <a:extLst>
              <a:ext uri="{FF2B5EF4-FFF2-40B4-BE49-F238E27FC236}">
                <a16:creationId xmlns:a16="http://schemas.microsoft.com/office/drawing/2014/main" id="{CE77B570-3C4A-45CA-AD97-F5C44B1E2E3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9E0690-D2C3-4A74-9B22-B9EA621A3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43" y="1139214"/>
            <a:ext cx="8977250" cy="51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2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7B9-1A86-4E1A-8A81-7A0E11E44A2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8" name="제목 15">
            <a:extLst>
              <a:ext uri="{FF2B5EF4-FFF2-40B4-BE49-F238E27FC236}">
                <a16:creationId xmlns:a16="http://schemas.microsoft.com/office/drawing/2014/main" id="{67909731-3285-465E-B622-1D05EA9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구매 지표 추출</a:t>
            </a:r>
          </a:p>
        </p:txBody>
      </p:sp>
      <p:sp>
        <p:nvSpPr>
          <p:cNvPr id="49" name="텍스트 개체 틀 17">
            <a:extLst>
              <a:ext uri="{FF2B5EF4-FFF2-40B4-BE49-F238E27FC236}">
                <a16:creationId xmlns:a16="http://schemas.microsoft.com/office/drawing/2014/main" id="{CE77B570-3C4A-45CA-AD97-F5C44B1E2E3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8B4FED-13B6-46A6-ABC1-1DFA859A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424" y="1489073"/>
            <a:ext cx="3236913" cy="46850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842B93-959F-46C2-AE3F-ED162B7DE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0" y="1489073"/>
            <a:ext cx="5548630" cy="468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4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7B9-1A86-4E1A-8A81-7A0E11E44A2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8" name="제목 15">
            <a:extLst>
              <a:ext uri="{FF2B5EF4-FFF2-40B4-BE49-F238E27FC236}">
                <a16:creationId xmlns:a16="http://schemas.microsoft.com/office/drawing/2014/main" id="{67909731-3285-465E-B622-1D05EA9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구매 지표 추출</a:t>
            </a:r>
          </a:p>
        </p:txBody>
      </p:sp>
      <p:sp>
        <p:nvSpPr>
          <p:cNvPr id="49" name="텍스트 개체 틀 17">
            <a:extLst>
              <a:ext uri="{FF2B5EF4-FFF2-40B4-BE49-F238E27FC236}">
                <a16:creationId xmlns:a16="http://schemas.microsoft.com/office/drawing/2014/main" id="{CE77B570-3C4A-45CA-AD97-F5C44B1E2E3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91F57D-50D1-4F2B-99E5-D8C58F0A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1" y="1489074"/>
            <a:ext cx="5925379" cy="46850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21B4A0-D0D0-42BB-9B90-384FFE517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631" y="1489075"/>
            <a:ext cx="3495290" cy="468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7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7B9-1A86-4E1A-8A81-7A0E11E44A2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8" name="제목 15">
            <a:extLst>
              <a:ext uri="{FF2B5EF4-FFF2-40B4-BE49-F238E27FC236}">
                <a16:creationId xmlns:a16="http://schemas.microsoft.com/office/drawing/2014/main" id="{67909731-3285-465E-B622-1D05EA9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구매 지표 추출</a:t>
            </a:r>
          </a:p>
        </p:txBody>
      </p:sp>
      <p:sp>
        <p:nvSpPr>
          <p:cNvPr id="49" name="텍스트 개체 틀 17">
            <a:extLst>
              <a:ext uri="{FF2B5EF4-FFF2-40B4-BE49-F238E27FC236}">
                <a16:creationId xmlns:a16="http://schemas.microsoft.com/office/drawing/2014/main" id="{CE77B570-3C4A-45CA-AD97-F5C44B1E2E3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BFC5CE-04E1-4B8A-8BF1-B36E8C08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483" y="2061798"/>
            <a:ext cx="4389438" cy="27344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ACEB1A-F13C-4A25-BCE1-52B3AD35E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" y="1451834"/>
            <a:ext cx="5740400" cy="463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3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7B9-1A86-4E1A-8A81-7A0E11E44A2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8" name="제목 15">
            <a:extLst>
              <a:ext uri="{FF2B5EF4-FFF2-40B4-BE49-F238E27FC236}">
                <a16:creationId xmlns:a16="http://schemas.microsoft.com/office/drawing/2014/main" id="{67909731-3285-465E-B622-1D05EA9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구매 지표 추출</a:t>
            </a:r>
          </a:p>
        </p:txBody>
      </p:sp>
      <p:sp>
        <p:nvSpPr>
          <p:cNvPr id="49" name="텍스트 개체 틀 17">
            <a:extLst>
              <a:ext uri="{FF2B5EF4-FFF2-40B4-BE49-F238E27FC236}">
                <a16:creationId xmlns:a16="http://schemas.microsoft.com/office/drawing/2014/main" id="{CE77B570-3C4A-45CA-AD97-F5C44B1E2E3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0158AC-D549-4213-8C18-B4FB84CB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268" y="1333500"/>
            <a:ext cx="4045832" cy="48767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2D6C7D-8D60-4E6E-A8C1-26CF77D2A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638299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8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7B9-1A86-4E1A-8A81-7A0E11E44A2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8" name="제목 15">
            <a:extLst>
              <a:ext uri="{FF2B5EF4-FFF2-40B4-BE49-F238E27FC236}">
                <a16:creationId xmlns:a16="http://schemas.microsoft.com/office/drawing/2014/main" id="{67909731-3285-465E-B622-1D05EA9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구매 지표 추출</a:t>
            </a:r>
          </a:p>
        </p:txBody>
      </p:sp>
      <p:sp>
        <p:nvSpPr>
          <p:cNvPr id="49" name="텍스트 개체 틀 17">
            <a:extLst>
              <a:ext uri="{FF2B5EF4-FFF2-40B4-BE49-F238E27FC236}">
                <a16:creationId xmlns:a16="http://schemas.microsoft.com/office/drawing/2014/main" id="{CE77B570-3C4A-45CA-AD97-F5C44B1E2E3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025438-F329-46F0-90CA-DF354350E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968" y="1346200"/>
            <a:ext cx="3575932" cy="4737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23BE1C-0F04-4F27-BD1D-93098B5DD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739900"/>
            <a:ext cx="6285644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7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7B9-1A86-4E1A-8A81-7A0E11E44A2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8" name="제목 15">
            <a:extLst>
              <a:ext uri="{FF2B5EF4-FFF2-40B4-BE49-F238E27FC236}">
                <a16:creationId xmlns:a16="http://schemas.microsoft.com/office/drawing/2014/main" id="{67909731-3285-465E-B622-1D05EA9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구매 지표 추출</a:t>
            </a:r>
          </a:p>
        </p:txBody>
      </p:sp>
      <p:sp>
        <p:nvSpPr>
          <p:cNvPr id="49" name="텍스트 개체 틀 17">
            <a:extLst>
              <a:ext uri="{FF2B5EF4-FFF2-40B4-BE49-F238E27FC236}">
                <a16:creationId xmlns:a16="http://schemas.microsoft.com/office/drawing/2014/main" id="{CE77B570-3C4A-45CA-AD97-F5C44B1E2E3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04DB57-EBFC-443D-849E-945CE47A0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48" y="1866900"/>
            <a:ext cx="5958952" cy="33781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DB6BEF-60C9-408F-A175-503A3F703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235201"/>
            <a:ext cx="4051299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8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F7B9-1A86-4E1A-8A81-7A0E11E44A2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8" name="제목 15">
            <a:extLst>
              <a:ext uri="{FF2B5EF4-FFF2-40B4-BE49-F238E27FC236}">
                <a16:creationId xmlns:a16="http://schemas.microsoft.com/office/drawing/2014/main" id="{67909731-3285-465E-B622-1D05EA9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구매 지표 추출</a:t>
            </a:r>
          </a:p>
        </p:txBody>
      </p:sp>
      <p:sp>
        <p:nvSpPr>
          <p:cNvPr id="49" name="텍스트 개체 틀 17">
            <a:extLst>
              <a:ext uri="{FF2B5EF4-FFF2-40B4-BE49-F238E27FC236}">
                <a16:creationId xmlns:a16="http://schemas.microsoft.com/office/drawing/2014/main" id="{CE77B570-3C4A-45CA-AD97-F5C44B1E2E3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F037D3-2843-45DE-B21F-C522D07C4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476" y="2057400"/>
            <a:ext cx="4696810" cy="3187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7A4024-FAB8-44D6-9CB5-5F557ED82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48" y="1600200"/>
            <a:ext cx="5410200" cy="42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8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127</Words>
  <Application>Microsoft Office PowerPoint</Application>
  <PresentationFormat>와이드스크린</PresentationFormat>
  <Paragraphs>66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 ExtraBold</vt:lpstr>
      <vt:lpstr>나눔바른고딕</vt:lpstr>
      <vt:lpstr>나눔스퀘어 Bold</vt:lpstr>
      <vt:lpstr>나눔스퀘어 ExtraBold</vt:lpstr>
      <vt:lpstr>맑은 고딕</vt:lpstr>
      <vt:lpstr>Arial</vt:lpstr>
      <vt:lpstr>Office 테마</vt:lpstr>
      <vt:lpstr>DBMS활용한 데이터 분석 프로젝트 자동차 매출 데이터 분석 </vt:lpstr>
      <vt:lpstr>데이터 생성</vt:lpstr>
      <vt:lpstr>구매 지표 추출</vt:lpstr>
      <vt:lpstr>구매 지표 추출</vt:lpstr>
      <vt:lpstr>구매 지표 추출</vt:lpstr>
      <vt:lpstr>구매 지표 추출</vt:lpstr>
      <vt:lpstr>구매 지표 추출</vt:lpstr>
      <vt:lpstr>구매 지표 추출</vt:lpstr>
      <vt:lpstr>구매 지표 추출</vt:lpstr>
      <vt:lpstr>구매 지표 추출</vt:lpstr>
      <vt:lpstr>그룹별 구매 지표 구하기</vt:lpstr>
      <vt:lpstr>그룹별 구매 지표 구하기</vt:lpstr>
      <vt:lpstr>그룹별 구매 지표 구하기</vt:lpstr>
      <vt:lpstr>그룹별 구매 지표 구하기</vt:lpstr>
      <vt:lpstr>재구매율</vt:lpstr>
      <vt:lpstr>Best Seller</vt:lpstr>
      <vt:lpstr>Churn Rate(%)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DBMS활용한 데이터 분석 프로젝트 자동차 매출 데이터 분석 </dc:title>
  <dc:creator>PC</dc:creator>
  <cp:lastModifiedBy>PC</cp:lastModifiedBy>
  <cp:revision>2</cp:revision>
  <dcterms:created xsi:type="dcterms:W3CDTF">2021-11-05T09:05:50Z</dcterms:created>
  <dcterms:modified xsi:type="dcterms:W3CDTF">2021-11-05T09:50:23Z</dcterms:modified>
</cp:coreProperties>
</file>