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11A8-7699-457A-A59D-C100096A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60FF9-5066-400C-B016-060BCA40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DAB3B-B972-4DE3-959B-52275BF3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1CC32-D800-4608-9E2D-58F2F2DB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0A9AE-6967-4333-B07B-6D1C1DBE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2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0E2DA-9EEB-4CA7-B08E-2A111D4E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9CF81-E0EF-4191-A0E1-6659EBE0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8B4A3-2FEA-4EAE-8ECD-618411B5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94A6F-3494-4A76-B692-9DA85B1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4ABEA-38DC-4D72-A6C0-712EA913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3D00F-1E46-4641-929A-95DC0CB08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FCC7D-0D9D-4696-ABAE-5C33B44F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F39D9-7324-40C6-AA5C-41897CBF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095B-C7C2-4A51-A8C0-92D7173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5B4F3-63E7-42AA-903B-CEDCD41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D142-B3E1-4382-9165-7E2B96C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B1B85-2604-4CEB-902A-826B765F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5E4CE-C04B-430F-962C-29FB6DC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3014A-ADC0-4B57-9CD3-62CE2058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06AA0-F6AD-4035-8408-5CB33113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1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3B6FC-E587-4B12-8D8C-18045666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FC2EE-E273-41FF-97A0-56847A73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553A7-8ECD-4403-BD24-C4492339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9329-F21B-4B8E-A329-F40FE6DE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DE67D-8E95-4A1A-959B-09C9445F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FB02-0CF0-4EF6-9EE5-B4808A8C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413CF-03E1-4D03-BFFB-04A08304B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00EF8-61F3-4ECE-BD7E-E48E7A4C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2685A-E56A-43DC-A695-6018A2A7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229B6-A72F-4CCA-AC7A-56CD274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74CDD-9CC2-4BB8-A1B0-80432B3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42F4-2F1D-4224-AF3B-7773AC2D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B037B-AF4B-43F9-A4CE-F4BE3A49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3BAF1-BFBD-44AE-90B5-928E5B5B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6D2C8B-DF11-41AA-BFED-C2657A0BE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B3E1B3-2FE2-4CBB-BEC4-E8B36F30F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11D76-8A9F-446B-9F20-B440EA13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B25D-E8FA-4E36-AA3E-47906AA3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423D0-A2B1-49D2-AB53-FEE45D6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E10E-A00D-486D-83D1-D921BA66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2E769-43A6-474D-9000-65225B3C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DFB77F-5E22-4DE4-9F54-424C975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2A6BF-1D07-4023-A302-FD97343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119EB-F932-49EA-A6D3-30405C0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4A284-BFF9-4288-BAFD-72F72752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44785-066A-4AE7-9F5A-399380E4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F4E6-31F2-4375-A220-47C44FAD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A14CE-7480-4711-9708-0F9D9986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00D52-8CB0-45E1-A9D4-DB2D55721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A003C-0162-4CCB-A2B4-85FECE50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826A9-8BDB-4DF3-AFDB-80A395E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D978E-772E-4FC2-882B-FCDC8E6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01C1-21A4-4994-AB4E-E2672C4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84EFDA-F86E-4B2F-B3CB-6EEE5BA80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64944-0B0E-406E-A908-D0DE83DD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DC773-1BE3-495E-A651-7FC45172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C6677-679C-483A-85B4-1234C1B4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D5C9-72FC-43DF-939A-D718E91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3AF4AF-B187-4A16-8633-CF68361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865EB-2C4D-4ACD-BFAD-48E75006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2B2DE-D880-4ADE-8480-E4075BBA4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BB33-8D7C-45A8-801F-FF55535EB10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E78C8-66A3-4297-9625-0741A79C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E0DFC-8C7D-4738-8464-98AE5B4BB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783A-7C03-491A-9DA4-CBE3A085D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DCA16-6FC4-4E38-91A6-0C9544AF99AB}"/>
              </a:ext>
            </a:extLst>
          </p:cNvPr>
          <p:cNvSpPr txBox="1"/>
          <p:nvPr/>
        </p:nvSpPr>
        <p:spPr>
          <a:xfrm>
            <a:off x="1840952" y="1794941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CmdType_Reg_Request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형태 정리 </a:t>
            </a:r>
            <a:r>
              <a:rPr lang="en-US" altLang="ko-KR" b="1" dirty="0"/>
              <a:t>– TIFD,</a:t>
            </a:r>
            <a:r>
              <a:rPr lang="ko-KR" altLang="en-US" b="1" dirty="0"/>
              <a:t> </a:t>
            </a:r>
            <a:r>
              <a:rPr lang="en-US" altLang="ko-KR" b="1" dirty="0"/>
              <a:t>TIRD</a:t>
            </a:r>
            <a:r>
              <a:rPr lang="ko-KR" altLang="en-US" b="1" dirty="0"/>
              <a:t>에서 서버에 처음 접속 시</a:t>
            </a:r>
            <a:endParaRPr lang="en-US" altLang="ko-KR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66B3B-1C51-4EA1-9014-2027BE1C5C08}"/>
              </a:ext>
            </a:extLst>
          </p:cNvPr>
          <p:cNvSpPr txBox="1"/>
          <p:nvPr/>
        </p:nvSpPr>
        <p:spPr>
          <a:xfrm>
            <a:off x="1840952" y="4149490"/>
            <a:ext cx="27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CmdType_Reg_Confirm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75033-260A-4C2C-AF9E-A4987A43C6C6}"/>
              </a:ext>
            </a:extLst>
          </p:cNvPr>
          <p:cNvSpPr txBox="1"/>
          <p:nvPr/>
        </p:nvSpPr>
        <p:spPr>
          <a:xfrm>
            <a:off x="939723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EBC07-E5F5-41D4-92CF-DDFC4EBAE1E4}"/>
              </a:ext>
            </a:extLst>
          </p:cNvPr>
          <p:cNvSpPr txBox="1"/>
          <p:nvPr/>
        </p:nvSpPr>
        <p:spPr>
          <a:xfrm>
            <a:off x="939723" y="4535971"/>
            <a:ext cx="43588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CmdType_Reg_Confirm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DeviceNone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EBA785-C336-4836-974A-328268D016A9}"/>
              </a:ext>
            </a:extLst>
          </p:cNvPr>
          <p:cNvSpPr txBox="1"/>
          <p:nvPr/>
        </p:nvSpPr>
        <p:spPr>
          <a:xfrm>
            <a:off x="7730654" y="1794941"/>
            <a:ext cx="269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CmdType_Reg_Request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8690B-452E-4F0F-A114-5B86900196C7}"/>
              </a:ext>
            </a:extLst>
          </p:cNvPr>
          <p:cNvSpPr txBox="1"/>
          <p:nvPr/>
        </p:nvSpPr>
        <p:spPr>
          <a:xfrm>
            <a:off x="6829425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Device(*)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(St(*)Data);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</a:t>
            </a:r>
            <a:r>
              <a:rPr lang="en-US" altLang="ko-KR" sz="1600" dirty="0"/>
              <a:t>Size = 8 + St(*)Data</a:t>
            </a:r>
            <a:endParaRPr lang="ko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197453-1934-4D6D-8057-365A7D7939CA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49236F-180A-4BA8-B779-73E3B3DB1BB3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70190-9282-4797-98AC-7CFCB711BA3D}"/>
              </a:ext>
            </a:extLst>
          </p:cNvPr>
          <p:cNvSpPr/>
          <p:nvPr/>
        </p:nvSpPr>
        <p:spPr>
          <a:xfrm>
            <a:off x="2543175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CB74A4-AA20-456B-B104-61343EE02E04}"/>
              </a:ext>
            </a:extLst>
          </p:cNvPr>
          <p:cNvSpPr/>
          <p:nvPr/>
        </p:nvSpPr>
        <p:spPr>
          <a:xfrm>
            <a:off x="8367712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8D531-8F48-4C78-8AA7-E2AA5906B02C}"/>
              </a:ext>
            </a:extLst>
          </p:cNvPr>
          <p:cNvSpPr txBox="1"/>
          <p:nvPr/>
        </p:nvSpPr>
        <p:spPr>
          <a:xfrm>
            <a:off x="7730654" y="4149490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</a:t>
            </a:r>
            <a:r>
              <a:rPr lang="en-US" altLang="ko-KR" b="1" dirty="0"/>
              <a:t>_(*)_Info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13976-3942-47F7-9E35-0AD787ECBC1D}"/>
              </a:ext>
            </a:extLst>
          </p:cNvPr>
          <p:cNvSpPr txBox="1"/>
          <p:nvPr/>
        </p:nvSpPr>
        <p:spPr>
          <a:xfrm>
            <a:off x="6829425" y="4623053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Device::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Device(*)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(St(*)Data);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</a:t>
            </a:r>
            <a:r>
              <a:rPr lang="en-US" altLang="ko-KR" sz="1600" dirty="0"/>
              <a:t>Size = 8 + St(*)Data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003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321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패킷 형태 정리</a:t>
            </a:r>
            <a:r>
              <a:rPr lang="en-US" altLang="ko-KR" b="1" dirty="0"/>
              <a:t>– </a:t>
            </a:r>
            <a:r>
              <a:rPr lang="ko-KR" altLang="en-US" b="1" dirty="0" err="1"/>
              <a:t>페어링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B1B9B-8A60-4742-AAE7-F92E42863DC0}"/>
              </a:ext>
            </a:extLst>
          </p:cNvPr>
          <p:cNvSpPr txBox="1"/>
          <p:nvPr/>
        </p:nvSpPr>
        <p:spPr>
          <a:xfrm>
            <a:off x="1840952" y="1794941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CmdType_Pairing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50FE0-B87D-4DDC-B074-0A8A1A083855}"/>
              </a:ext>
            </a:extLst>
          </p:cNvPr>
          <p:cNvSpPr txBox="1"/>
          <p:nvPr/>
        </p:nvSpPr>
        <p:spPr>
          <a:xfrm>
            <a:off x="1840952" y="4149490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CmdType_LoRa_CH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699E0-600A-48F5-A430-8EE4277948DE}"/>
              </a:ext>
            </a:extLst>
          </p:cNvPr>
          <p:cNvSpPr txBox="1"/>
          <p:nvPr/>
        </p:nvSpPr>
        <p:spPr>
          <a:xfrm>
            <a:off x="939722" y="2268504"/>
            <a:ext cx="4946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CmdType_Pairing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ePairState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PairState_Pair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16;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deviceId</a:t>
            </a:r>
            <a:r>
              <a:rPr lang="en-US" altLang="ko-KR" sz="1600" dirty="0">
                <a:latin typeface="Consolas" panose="020B0609020204030204" pitchFamily="49" charset="0"/>
              </a:rPr>
              <a:t>&lt;12&gt; + length&lt;4&gt;)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 + 16;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4F93-62DC-4ECB-855F-976C2F850B29}"/>
              </a:ext>
            </a:extLst>
          </p:cNvPr>
          <p:cNvSpPr txBox="1"/>
          <p:nvPr/>
        </p:nvSpPr>
        <p:spPr>
          <a:xfrm>
            <a:off x="939723" y="4535971"/>
            <a:ext cx="43588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 channel = 2~16)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A0423-F09D-4BE6-9D0F-9137E32634E6}"/>
              </a:ext>
            </a:extLst>
          </p:cNvPr>
          <p:cNvSpPr txBox="1"/>
          <p:nvPr/>
        </p:nvSpPr>
        <p:spPr>
          <a:xfrm>
            <a:off x="4106124" y="1665646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TIFD</a:t>
            </a:r>
            <a:r>
              <a:rPr lang="ko-KR" altLang="en-US" dirty="0">
                <a:latin typeface="Consolas" panose="020B0609020204030204" pitchFamily="49" charset="0"/>
              </a:rPr>
              <a:t>에게만 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1B89B-4684-4A82-A5AD-426E1FC97B74}"/>
              </a:ext>
            </a:extLst>
          </p:cNvPr>
          <p:cNvSpPr txBox="1"/>
          <p:nvPr/>
        </p:nvSpPr>
        <p:spPr>
          <a:xfrm>
            <a:off x="4243983" y="4010990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Consolas" panose="020B0609020204030204" pitchFamily="49" charset="0"/>
              </a:rPr>
              <a:t>두개 모두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E7BEF-4503-435C-A336-812D9177D495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36D88-2517-43FC-A566-D2C46A1C8DF0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30E68-7F9C-4E20-917B-B0F7142EB5D5}"/>
              </a:ext>
            </a:extLst>
          </p:cNvPr>
          <p:cNvSpPr/>
          <p:nvPr/>
        </p:nvSpPr>
        <p:spPr>
          <a:xfrm>
            <a:off x="2543175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AB0A9-964D-4FA8-A481-7FCB7AF64647}"/>
              </a:ext>
            </a:extLst>
          </p:cNvPr>
          <p:cNvSpPr/>
          <p:nvPr/>
        </p:nvSpPr>
        <p:spPr>
          <a:xfrm>
            <a:off x="8367712" y="967859"/>
            <a:ext cx="990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알람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87C446-9AC7-4C64-ACDB-3096692D0BF1}"/>
              </a:ext>
            </a:extLst>
          </p:cNvPr>
          <p:cNvSpPr txBox="1"/>
          <p:nvPr/>
        </p:nvSpPr>
        <p:spPr>
          <a:xfrm>
            <a:off x="7508327" y="1794941"/>
            <a:ext cx="196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CmdType_Alram</a:t>
            </a:r>
            <a:endParaRPr lang="en-US" altLang="ko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0AABA9-B76D-40D7-9AA6-FF33C8B9CB37}"/>
              </a:ext>
            </a:extLst>
          </p:cNvPr>
          <p:cNvSpPr txBox="1"/>
          <p:nvPr/>
        </p:nvSpPr>
        <p:spPr>
          <a:xfrm>
            <a:off x="6607098" y="2268504"/>
            <a:ext cx="419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CmdType_Alram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AAF4D-7B17-461E-BC5E-11923DE1A401}"/>
              </a:ext>
            </a:extLst>
          </p:cNvPr>
          <p:cNvSpPr txBox="1"/>
          <p:nvPr/>
        </p:nvSpPr>
        <p:spPr>
          <a:xfrm>
            <a:off x="4968928" y="31739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전부 서버에서 </a:t>
            </a:r>
            <a:r>
              <a:rPr lang="en-US" altLang="ko-KR" b="1" dirty="0"/>
              <a:t>Send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668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A7969-D7E8-4308-99F7-FE245464B6A4}"/>
              </a:ext>
            </a:extLst>
          </p:cNvPr>
          <p:cNvSpPr txBox="1"/>
          <p:nvPr/>
        </p:nvSpPr>
        <p:spPr>
          <a:xfrm>
            <a:off x="317971" y="228854"/>
            <a:ext cx="476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패킷 형태 정리</a:t>
            </a:r>
            <a:r>
              <a:rPr lang="en-US" altLang="ko-KR" b="1" dirty="0"/>
              <a:t>– </a:t>
            </a:r>
            <a:r>
              <a:rPr lang="ko-KR" altLang="en-US" b="1" dirty="0" err="1"/>
              <a:t>페어링</a:t>
            </a:r>
            <a:r>
              <a:rPr lang="ko-KR" altLang="en-US" b="1" dirty="0"/>
              <a:t> 중</a:t>
            </a:r>
            <a:r>
              <a:rPr lang="en-US" altLang="ko-KR" b="1" dirty="0"/>
              <a:t>, </a:t>
            </a:r>
            <a:r>
              <a:rPr lang="ko-KR" altLang="en-US" b="1" dirty="0"/>
              <a:t>종료되었을 경우</a:t>
            </a:r>
            <a:endParaRPr lang="en-US" altLang="ko-KR" b="1" dirty="0"/>
          </a:p>
          <a:p>
            <a:r>
              <a:rPr lang="en-US" altLang="ko-KR" dirty="0"/>
              <a:t>(*) = </a:t>
            </a:r>
            <a:r>
              <a:rPr lang="en-US" altLang="ko-KR" dirty="0" err="1"/>
              <a:t>Tifd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Tird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50FE0-B87D-4DDC-B074-0A8A1A083855}"/>
              </a:ext>
            </a:extLst>
          </p:cNvPr>
          <p:cNvSpPr txBox="1"/>
          <p:nvPr/>
        </p:nvSpPr>
        <p:spPr>
          <a:xfrm>
            <a:off x="2638425" y="2884330"/>
            <a:ext cx="22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CmdType_Lora_CH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4F93-62DC-4ECB-855F-976C2F850B29}"/>
              </a:ext>
            </a:extLst>
          </p:cNvPr>
          <p:cNvSpPr txBox="1"/>
          <p:nvPr/>
        </p:nvSpPr>
        <p:spPr>
          <a:xfrm>
            <a:off x="1737196" y="3270811"/>
            <a:ext cx="43588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(LORA_DEFAULT_CH = 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E7BEF-4503-435C-A336-812D9177D495}"/>
              </a:ext>
            </a:extLst>
          </p:cNvPr>
          <p:cNvSpPr/>
          <p:nvPr/>
        </p:nvSpPr>
        <p:spPr>
          <a:xfrm>
            <a:off x="409575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36D88-2517-43FC-A566-D2C46A1C8DF0}"/>
              </a:ext>
            </a:extLst>
          </p:cNvPr>
          <p:cNvSpPr/>
          <p:nvPr/>
        </p:nvSpPr>
        <p:spPr>
          <a:xfrm>
            <a:off x="6096000" y="1152525"/>
            <a:ext cx="5534025" cy="54766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330E68-7F9C-4E20-917B-B0F7142EB5D5}"/>
              </a:ext>
            </a:extLst>
          </p:cNvPr>
          <p:cNvSpPr/>
          <p:nvPr/>
        </p:nvSpPr>
        <p:spPr>
          <a:xfrm>
            <a:off x="2238375" y="967859"/>
            <a:ext cx="158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Tifd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65206D-17D8-421F-9B43-28C8F3630C11}"/>
              </a:ext>
            </a:extLst>
          </p:cNvPr>
          <p:cNvSpPr/>
          <p:nvPr/>
        </p:nvSpPr>
        <p:spPr>
          <a:xfrm>
            <a:off x="8367713" y="967859"/>
            <a:ext cx="158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Tird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F4169-3B9C-425D-A076-DC9AE109347D}"/>
              </a:ext>
            </a:extLst>
          </p:cNvPr>
          <p:cNvSpPr txBox="1"/>
          <p:nvPr/>
        </p:nvSpPr>
        <p:spPr>
          <a:xfrm>
            <a:off x="584316" y="13709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TIRD</a:t>
            </a:r>
            <a:r>
              <a:rPr lang="ko-KR" altLang="en-US" dirty="0">
                <a:latin typeface="Consolas" panose="020B0609020204030204" pitchFamily="49" charset="0"/>
              </a:rPr>
              <a:t>에게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014A4-C626-443E-B278-0E37763EFEF1}"/>
              </a:ext>
            </a:extLst>
          </p:cNvPr>
          <p:cNvSpPr txBox="1"/>
          <p:nvPr/>
        </p:nvSpPr>
        <p:spPr>
          <a:xfrm>
            <a:off x="7543443" y="2029178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CmdType_Pairing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D68ED-03B0-44D3-AEDD-FF77719AC2F4}"/>
              </a:ext>
            </a:extLst>
          </p:cNvPr>
          <p:cNvSpPr txBox="1"/>
          <p:nvPr/>
        </p:nvSpPr>
        <p:spPr>
          <a:xfrm>
            <a:off x="7543443" y="4383727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Command_LoRa_CH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40D5E-32E6-4804-B0DA-6C35141FDA43}"/>
              </a:ext>
            </a:extLst>
          </p:cNvPr>
          <p:cNvSpPr txBox="1"/>
          <p:nvPr/>
        </p:nvSpPr>
        <p:spPr>
          <a:xfrm>
            <a:off x="6419850" y="2502741"/>
            <a:ext cx="51690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CmdType_Pairing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ePairState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PairState_UnPair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Total Size = 8;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2A220-4CE2-45A0-9575-9EAFB654673C}"/>
              </a:ext>
            </a:extLst>
          </p:cNvPr>
          <p:cNvSpPr txBox="1"/>
          <p:nvPr/>
        </p:nvSpPr>
        <p:spPr>
          <a:xfrm>
            <a:off x="6419850" y="4770208"/>
            <a:ext cx="45811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PktHead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head.command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endParaRPr lang="en-US" altLang="ko-KR" sz="1600" dirty="0">
              <a:solidFill>
                <a:srgbClr val="80808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head.category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head.payloadSize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(LORA_DEFAULT_CH = 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Total Size = 8 + 1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7B33-2930-492F-9202-7BE5768E192C}"/>
              </a:ext>
            </a:extLst>
          </p:cNvPr>
          <p:cNvSpPr txBox="1"/>
          <p:nvPr/>
        </p:nvSpPr>
        <p:spPr>
          <a:xfrm>
            <a:off x="4816528" y="657467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전부 서버에서 </a:t>
            </a:r>
            <a:r>
              <a:rPr lang="en-US" altLang="ko-KR" b="1" dirty="0"/>
              <a:t>Send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1097C-DCB7-4189-9F73-A7DCD125F9FB}"/>
              </a:ext>
            </a:extLst>
          </p:cNvPr>
          <p:cNvSpPr txBox="1"/>
          <p:nvPr/>
        </p:nvSpPr>
        <p:spPr>
          <a:xfrm>
            <a:off x="6314052" y="137091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onsolas" panose="020B0609020204030204" pitchFamily="49" charset="0"/>
              </a:rPr>
              <a:t>TIFD</a:t>
            </a:r>
            <a:r>
              <a:rPr lang="ko-KR" altLang="en-US" dirty="0">
                <a:latin typeface="Consolas" panose="020B0609020204030204" pitchFamily="49" charset="0"/>
              </a:rPr>
              <a:t>에게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ctr"/>
            <a:r>
              <a:rPr lang="ko-KR" altLang="en-US" dirty="0">
                <a:latin typeface="Consolas" panose="020B0609020204030204" pitchFamily="49" charset="0"/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18559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5E437A-5A5D-4155-89EC-35B656561CCA}"/>
              </a:ext>
            </a:extLst>
          </p:cNvPr>
          <p:cNvSpPr txBox="1"/>
          <p:nvPr/>
        </p:nvSpPr>
        <p:spPr>
          <a:xfrm>
            <a:off x="6096000" y="181957"/>
            <a:ext cx="510761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StTirdData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nTirdVer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alt;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speed;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sat;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nLoraPower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nLoraSF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nLoraBW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battery;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C5AA4-AB68-41E7-A854-794701551B84}"/>
              </a:ext>
            </a:extLst>
          </p:cNvPr>
          <p:cNvSpPr txBox="1"/>
          <p:nvPr/>
        </p:nvSpPr>
        <p:spPr>
          <a:xfrm>
            <a:off x="1049989" y="181957"/>
            <a:ext cx="449356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StTifdData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nTifdVer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deviceId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trainStatus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alt;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speed;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sat;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distance;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nLoraVer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[4];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nLoraPower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nLoraSF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nLoraBW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nLoraCR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nTirdRcvId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[12];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int8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nRssi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94C5AA4-AB68-41E7-A854-794701551B84}"/>
              </a:ext>
            </a:extLst>
          </p:cNvPr>
          <p:cNvSpPr txBox="1"/>
          <p:nvPr/>
        </p:nvSpPr>
        <p:spPr>
          <a:xfrm>
            <a:off x="988382" y="1322860"/>
            <a:ext cx="44935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CommandType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uint16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CmdType_Tifd_Info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0x01,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CmdType_Tird_Info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0x02,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CmdType_LoRa_CH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0x03,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CmdType_Paring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0x04,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CmdType_Alarm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0x05,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CmdType_Reg_Request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0x06, </a:t>
            </a:r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CmdType_Reg_Confirm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0x07,</a:t>
            </a:r>
          </a:p>
          <a:p>
            <a:pPr lvl="1"/>
            <a:r>
              <a:rPr lang="en-US" altLang="ko-KR" dirty="0" err="1">
                <a:solidFill>
                  <a:srgbClr val="2F4F4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CmdType_KeepAlive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0xff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421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751</Words>
  <Application>Microsoft Office PowerPoint</Application>
  <PresentationFormat>와이드스크린</PresentationFormat>
  <Paragraphs>151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LA</cp:lastModifiedBy>
  <cp:revision>30</cp:revision>
  <dcterms:created xsi:type="dcterms:W3CDTF">2023-07-17T02:35:32Z</dcterms:created>
  <dcterms:modified xsi:type="dcterms:W3CDTF">2023-08-25T06:07:01Z</dcterms:modified>
</cp:coreProperties>
</file>